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94" r:id="rId4"/>
    <p:sldId id="270" r:id="rId5"/>
    <p:sldId id="259" r:id="rId6"/>
    <p:sldId id="260" r:id="rId7"/>
    <p:sldId id="297" r:id="rId8"/>
    <p:sldId id="262" r:id="rId9"/>
    <p:sldId id="274" r:id="rId10"/>
    <p:sldId id="279" r:id="rId11"/>
    <p:sldId id="295" r:id="rId12"/>
    <p:sldId id="265" r:id="rId13"/>
    <p:sldId id="267" r:id="rId14"/>
    <p:sldId id="287" r:id="rId15"/>
    <p:sldId id="264" r:id="rId16"/>
    <p:sldId id="263" r:id="rId17"/>
    <p:sldId id="285" r:id="rId18"/>
    <p:sldId id="283" r:id="rId19"/>
    <p:sldId id="282" r:id="rId20"/>
    <p:sldId id="271" r:id="rId21"/>
    <p:sldId id="277" r:id="rId22"/>
    <p:sldId id="298" r:id="rId23"/>
    <p:sldId id="299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xygen" panose="02000503000000090004" pitchFamily="50" charset="0"/>
      <p:regular r:id="rId31"/>
      <p:bold r:id="rId32"/>
    </p:embeddedFont>
    <p:embeddedFont>
      <p:font typeface="Oxygen Light" panose="02000303000000000000" pitchFamily="2" charset="0"/>
      <p:regular r:id="rId33"/>
      <p:bold r:id="rId34"/>
    </p:embeddedFont>
    <p:embeddedFont>
      <p:font typeface="Zilla Slab" pitchFamily="2" charset="0"/>
      <p:regular r:id="rId35"/>
      <p:bold r:id="rId36"/>
      <p:italic r:id="rId37"/>
      <p:boldItalic r:id="rId38"/>
    </p:embeddedFont>
    <p:embeddedFont>
      <p:font typeface="Zilla Slab SemiBold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87D8"/>
    <a:srgbClr val="E498C6"/>
    <a:srgbClr val="11606D"/>
    <a:srgbClr val="18A88D"/>
    <a:srgbClr val="445469"/>
    <a:srgbClr val="460000"/>
    <a:srgbClr val="A20000"/>
    <a:srgbClr val="FF0000"/>
    <a:srgbClr val="F5F7F5"/>
    <a:srgbClr val="BCF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>
        <p:scale>
          <a:sx n="75" d="100"/>
          <a:sy n="75" d="100"/>
        </p:scale>
        <p:origin x="11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72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272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79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f2e2ca1a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7f2e2ca1a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38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807700"/>
            <a:ext cx="7433400" cy="15282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mentary">
  <p:cSld name="BLANK_2">
    <p:bg>
      <p:bgPr>
        <a:gradFill>
          <a:gsLst>
            <a:gs pos="0">
              <a:schemeClr val="accent6"/>
            </a:gs>
            <a:gs pos="50000">
              <a:schemeClr val="accent5"/>
            </a:gs>
            <a:gs pos="100000">
              <a:schemeClr val="accent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11733">
                  <a:alpha val="16862"/>
                </a:srgbClr>
              </a:gs>
              <a:gs pos="80000">
                <a:srgbClr val="011733">
                  <a:alpha val="0"/>
                </a:srgbClr>
              </a:gs>
              <a:gs pos="100000">
                <a:srgbClr val="011733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5000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BCF6A7">
                  <a:alpha val="16862"/>
                </a:srgbClr>
              </a:gs>
              <a:gs pos="80000">
                <a:srgbClr val="011733">
                  <a:alpha val="0"/>
                </a:srgbClr>
              </a:gs>
              <a:gs pos="100000">
                <a:srgbClr val="011733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1732800"/>
            <a:ext cx="7433400" cy="11598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2989502"/>
            <a:ext cx="7433400" cy="4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17250" y="0"/>
            <a:ext cx="8726757" cy="5143976"/>
          </a:xfrm>
          <a:custGeom>
            <a:avLst/>
            <a:gdLst/>
            <a:ahLst/>
            <a:cxnLst/>
            <a:rect l="l" t="t" r="r" b="b"/>
            <a:pathLst>
              <a:path w="11635676" h="6858634" extrusionOk="0">
                <a:moveTo>
                  <a:pt x="7628128" y="0"/>
                </a:moveTo>
                <a:lnTo>
                  <a:pt x="7355078" y="0"/>
                </a:lnTo>
                <a:lnTo>
                  <a:pt x="7484682" y="136335"/>
                </a:lnTo>
                <a:close/>
                <a:moveTo>
                  <a:pt x="4694428" y="0"/>
                </a:moveTo>
                <a:lnTo>
                  <a:pt x="4413060" y="0"/>
                </a:lnTo>
                <a:lnTo>
                  <a:pt x="4546410" y="140399"/>
                </a:lnTo>
                <a:close/>
                <a:moveTo>
                  <a:pt x="6161278" y="0"/>
                </a:moveTo>
                <a:lnTo>
                  <a:pt x="5884164" y="0"/>
                </a:lnTo>
                <a:lnTo>
                  <a:pt x="6015609" y="138367"/>
                </a:lnTo>
                <a:close/>
                <a:moveTo>
                  <a:pt x="10561828" y="0"/>
                </a:moveTo>
                <a:lnTo>
                  <a:pt x="10296970" y="0"/>
                </a:lnTo>
                <a:lnTo>
                  <a:pt x="10422826" y="132271"/>
                </a:lnTo>
                <a:close/>
                <a:moveTo>
                  <a:pt x="9094978" y="0"/>
                </a:moveTo>
                <a:lnTo>
                  <a:pt x="8825992" y="0"/>
                </a:lnTo>
                <a:lnTo>
                  <a:pt x="8953627" y="134303"/>
                </a:lnTo>
                <a:close/>
                <a:moveTo>
                  <a:pt x="1760347" y="0"/>
                </a:moveTo>
                <a:lnTo>
                  <a:pt x="1471041" y="0"/>
                </a:lnTo>
                <a:lnTo>
                  <a:pt x="1608328" y="144463"/>
                </a:lnTo>
                <a:close/>
                <a:moveTo>
                  <a:pt x="11635676" y="0"/>
                </a:moveTo>
                <a:lnTo>
                  <a:pt x="10939907" y="0"/>
                </a:lnTo>
                <a:lnTo>
                  <a:pt x="11110087" y="179134"/>
                </a:lnTo>
                <a:lnTo>
                  <a:pt x="10772076" y="500126"/>
                </a:lnTo>
                <a:lnTo>
                  <a:pt x="10945241" y="682371"/>
                </a:lnTo>
                <a:lnTo>
                  <a:pt x="10162476" y="729679"/>
                </a:lnTo>
                <a:lnTo>
                  <a:pt x="10244074" y="0"/>
                </a:lnTo>
                <a:lnTo>
                  <a:pt x="9468866" y="0"/>
                </a:lnTo>
                <a:lnTo>
                  <a:pt x="9641015" y="181166"/>
                </a:lnTo>
                <a:lnTo>
                  <a:pt x="9303258" y="502158"/>
                </a:lnTo>
                <a:lnTo>
                  <a:pt x="9476422" y="684403"/>
                </a:lnTo>
                <a:lnTo>
                  <a:pt x="8693341" y="731711"/>
                </a:lnTo>
                <a:lnTo>
                  <a:pt x="8775192" y="0"/>
                </a:lnTo>
                <a:lnTo>
                  <a:pt x="7997825" y="0"/>
                </a:lnTo>
                <a:lnTo>
                  <a:pt x="8171942" y="183198"/>
                </a:lnTo>
                <a:lnTo>
                  <a:pt x="7834186" y="504190"/>
                </a:lnTo>
                <a:lnTo>
                  <a:pt x="8007287" y="686435"/>
                </a:lnTo>
                <a:lnTo>
                  <a:pt x="7224268" y="733743"/>
                </a:lnTo>
                <a:lnTo>
                  <a:pt x="7306374" y="0"/>
                </a:lnTo>
                <a:lnTo>
                  <a:pt x="6548374" y="0"/>
                </a:lnTo>
                <a:lnTo>
                  <a:pt x="6528245" y="1207"/>
                </a:lnTo>
                <a:lnTo>
                  <a:pt x="6528245" y="0"/>
                </a:lnTo>
                <a:lnTo>
                  <a:pt x="6526720" y="0"/>
                </a:lnTo>
                <a:lnTo>
                  <a:pt x="6527864" y="1207"/>
                </a:lnTo>
                <a:lnTo>
                  <a:pt x="6527864" y="1207"/>
                </a:lnTo>
                <a:lnTo>
                  <a:pt x="6702552" y="184976"/>
                </a:lnTo>
                <a:lnTo>
                  <a:pt x="6365177" y="506222"/>
                </a:lnTo>
                <a:lnTo>
                  <a:pt x="6538341" y="688467"/>
                </a:lnTo>
                <a:lnTo>
                  <a:pt x="5755259" y="735775"/>
                </a:lnTo>
                <a:lnTo>
                  <a:pt x="5837492" y="0"/>
                </a:lnTo>
                <a:lnTo>
                  <a:pt x="5112893" y="0"/>
                </a:lnTo>
                <a:lnTo>
                  <a:pt x="5059109" y="3239"/>
                </a:lnTo>
                <a:lnTo>
                  <a:pt x="5059490" y="0"/>
                </a:lnTo>
                <a:lnTo>
                  <a:pt x="5055807" y="0"/>
                </a:lnTo>
                <a:lnTo>
                  <a:pt x="5058918" y="3239"/>
                </a:lnTo>
                <a:lnTo>
                  <a:pt x="5058918" y="3239"/>
                </a:lnTo>
                <a:lnTo>
                  <a:pt x="5233607" y="187008"/>
                </a:lnTo>
                <a:lnTo>
                  <a:pt x="4895977" y="508000"/>
                </a:lnTo>
                <a:lnTo>
                  <a:pt x="5069142" y="690245"/>
                </a:lnTo>
                <a:lnTo>
                  <a:pt x="4286060" y="737553"/>
                </a:lnTo>
                <a:lnTo>
                  <a:pt x="4368673" y="0"/>
                </a:lnTo>
                <a:lnTo>
                  <a:pt x="3677412" y="0"/>
                </a:lnTo>
                <a:lnTo>
                  <a:pt x="3590227" y="5271"/>
                </a:lnTo>
                <a:lnTo>
                  <a:pt x="3590861" y="0"/>
                </a:lnTo>
                <a:lnTo>
                  <a:pt x="3584956" y="0"/>
                </a:lnTo>
                <a:lnTo>
                  <a:pt x="3590036" y="5271"/>
                </a:lnTo>
                <a:lnTo>
                  <a:pt x="3590036" y="5271"/>
                </a:lnTo>
                <a:lnTo>
                  <a:pt x="3764661" y="189040"/>
                </a:lnTo>
                <a:lnTo>
                  <a:pt x="3426905" y="510286"/>
                </a:lnTo>
                <a:lnTo>
                  <a:pt x="3600069" y="692531"/>
                </a:lnTo>
                <a:lnTo>
                  <a:pt x="2816987" y="739839"/>
                </a:lnTo>
                <a:lnTo>
                  <a:pt x="2899791" y="0"/>
                </a:lnTo>
                <a:lnTo>
                  <a:pt x="2241931" y="0"/>
                </a:lnTo>
                <a:lnTo>
                  <a:pt x="2120964" y="7303"/>
                </a:lnTo>
                <a:lnTo>
                  <a:pt x="2121789" y="0"/>
                </a:lnTo>
                <a:lnTo>
                  <a:pt x="2113788" y="0"/>
                </a:lnTo>
                <a:lnTo>
                  <a:pt x="2120710" y="7303"/>
                </a:lnTo>
                <a:lnTo>
                  <a:pt x="2120710" y="7303"/>
                </a:lnTo>
                <a:lnTo>
                  <a:pt x="2295335" y="191072"/>
                </a:lnTo>
                <a:lnTo>
                  <a:pt x="1957832" y="512318"/>
                </a:lnTo>
                <a:lnTo>
                  <a:pt x="2130997" y="694563"/>
                </a:lnTo>
                <a:lnTo>
                  <a:pt x="1347915" y="741871"/>
                </a:lnTo>
                <a:lnTo>
                  <a:pt x="1431227" y="0"/>
                </a:lnTo>
                <a:lnTo>
                  <a:pt x="806513" y="0"/>
                </a:lnTo>
                <a:lnTo>
                  <a:pt x="651891" y="9335"/>
                </a:lnTo>
                <a:lnTo>
                  <a:pt x="652907" y="0"/>
                </a:lnTo>
                <a:lnTo>
                  <a:pt x="642747" y="0"/>
                </a:lnTo>
                <a:lnTo>
                  <a:pt x="651637" y="9335"/>
                </a:lnTo>
                <a:lnTo>
                  <a:pt x="651637" y="9335"/>
                </a:lnTo>
                <a:lnTo>
                  <a:pt x="826326" y="193104"/>
                </a:lnTo>
                <a:lnTo>
                  <a:pt x="488760" y="514350"/>
                </a:lnTo>
                <a:lnTo>
                  <a:pt x="835216" y="879030"/>
                </a:lnTo>
                <a:lnTo>
                  <a:pt x="1173036" y="558038"/>
                </a:lnTo>
                <a:lnTo>
                  <a:pt x="1347661" y="742188"/>
                </a:lnTo>
                <a:lnTo>
                  <a:pt x="1347661" y="742188"/>
                </a:lnTo>
                <a:lnTo>
                  <a:pt x="1522349" y="926338"/>
                </a:lnTo>
                <a:lnTo>
                  <a:pt x="1184529" y="1247267"/>
                </a:lnTo>
                <a:lnTo>
                  <a:pt x="1531049" y="1611948"/>
                </a:lnTo>
                <a:lnTo>
                  <a:pt x="1869377" y="1290574"/>
                </a:lnTo>
                <a:lnTo>
                  <a:pt x="2044002" y="1474407"/>
                </a:lnTo>
                <a:lnTo>
                  <a:pt x="2044002" y="1474407"/>
                </a:lnTo>
                <a:lnTo>
                  <a:pt x="2218690" y="1658557"/>
                </a:lnTo>
                <a:lnTo>
                  <a:pt x="1880870" y="1979486"/>
                </a:lnTo>
                <a:lnTo>
                  <a:pt x="2227390" y="2344166"/>
                </a:lnTo>
                <a:lnTo>
                  <a:pt x="2565210" y="2023237"/>
                </a:lnTo>
                <a:lnTo>
                  <a:pt x="2739835" y="2207006"/>
                </a:lnTo>
                <a:lnTo>
                  <a:pt x="2739835" y="2207006"/>
                </a:lnTo>
                <a:lnTo>
                  <a:pt x="2914523" y="2390839"/>
                </a:lnTo>
                <a:lnTo>
                  <a:pt x="2576703" y="2711768"/>
                </a:lnTo>
                <a:lnTo>
                  <a:pt x="2923477" y="3076575"/>
                </a:lnTo>
                <a:lnTo>
                  <a:pt x="3261106" y="2755900"/>
                </a:lnTo>
                <a:lnTo>
                  <a:pt x="3435731" y="2939669"/>
                </a:lnTo>
                <a:lnTo>
                  <a:pt x="3435731" y="2939669"/>
                </a:lnTo>
                <a:lnTo>
                  <a:pt x="3610420" y="3123438"/>
                </a:lnTo>
                <a:lnTo>
                  <a:pt x="3272727" y="3444431"/>
                </a:lnTo>
                <a:lnTo>
                  <a:pt x="3619246" y="3809111"/>
                </a:lnTo>
                <a:lnTo>
                  <a:pt x="3957066" y="3488119"/>
                </a:lnTo>
                <a:lnTo>
                  <a:pt x="4131691" y="3672269"/>
                </a:lnTo>
                <a:lnTo>
                  <a:pt x="4131691" y="3672269"/>
                </a:lnTo>
                <a:lnTo>
                  <a:pt x="4306380" y="3856419"/>
                </a:lnTo>
                <a:lnTo>
                  <a:pt x="3968560" y="4177347"/>
                </a:lnTo>
                <a:lnTo>
                  <a:pt x="4315079" y="4542028"/>
                </a:lnTo>
                <a:lnTo>
                  <a:pt x="4652899" y="4221099"/>
                </a:lnTo>
                <a:lnTo>
                  <a:pt x="4827524" y="4405249"/>
                </a:lnTo>
                <a:lnTo>
                  <a:pt x="4827524" y="4405249"/>
                </a:lnTo>
                <a:lnTo>
                  <a:pt x="5002213" y="4589399"/>
                </a:lnTo>
                <a:lnTo>
                  <a:pt x="4664393" y="4910328"/>
                </a:lnTo>
                <a:lnTo>
                  <a:pt x="5010912" y="5275009"/>
                </a:lnTo>
                <a:lnTo>
                  <a:pt x="5349177" y="4953000"/>
                </a:lnTo>
                <a:lnTo>
                  <a:pt x="5523802" y="5137150"/>
                </a:lnTo>
                <a:lnTo>
                  <a:pt x="5523802" y="5137150"/>
                </a:lnTo>
                <a:lnTo>
                  <a:pt x="5698427" y="5321300"/>
                </a:lnTo>
                <a:lnTo>
                  <a:pt x="5360607" y="5642293"/>
                </a:lnTo>
                <a:lnTo>
                  <a:pt x="5707126" y="6006973"/>
                </a:lnTo>
                <a:lnTo>
                  <a:pt x="6044883" y="5685981"/>
                </a:lnTo>
                <a:lnTo>
                  <a:pt x="6219571" y="5870131"/>
                </a:lnTo>
                <a:lnTo>
                  <a:pt x="6219571" y="5870131"/>
                </a:lnTo>
                <a:lnTo>
                  <a:pt x="6394259" y="6053963"/>
                </a:lnTo>
                <a:lnTo>
                  <a:pt x="6056440" y="6374892"/>
                </a:lnTo>
                <a:lnTo>
                  <a:pt x="6402959" y="6739573"/>
                </a:lnTo>
                <a:lnTo>
                  <a:pt x="6740716" y="6418644"/>
                </a:lnTo>
                <a:lnTo>
                  <a:pt x="6915404" y="6602794"/>
                </a:lnTo>
                <a:lnTo>
                  <a:pt x="6915404" y="6602794"/>
                </a:lnTo>
                <a:lnTo>
                  <a:pt x="7090029" y="6786944"/>
                </a:lnTo>
                <a:lnTo>
                  <a:pt x="7014972" y="6858000"/>
                </a:lnTo>
                <a:lnTo>
                  <a:pt x="7665403" y="6858000"/>
                </a:lnTo>
                <a:lnTo>
                  <a:pt x="7699312" y="6554915"/>
                </a:lnTo>
                <a:lnTo>
                  <a:pt x="7872476" y="6737096"/>
                </a:lnTo>
                <a:lnTo>
                  <a:pt x="8210296" y="6416167"/>
                </a:lnTo>
                <a:lnTo>
                  <a:pt x="8384921" y="6600000"/>
                </a:lnTo>
                <a:lnTo>
                  <a:pt x="8384921" y="6600000"/>
                </a:lnTo>
                <a:lnTo>
                  <a:pt x="8559609" y="6783832"/>
                </a:lnTo>
                <a:lnTo>
                  <a:pt x="8481885" y="6858000"/>
                </a:lnTo>
                <a:lnTo>
                  <a:pt x="9134284" y="6858000"/>
                </a:lnTo>
                <a:lnTo>
                  <a:pt x="9168447" y="6553200"/>
                </a:lnTo>
                <a:lnTo>
                  <a:pt x="9341548" y="6735381"/>
                </a:lnTo>
                <a:lnTo>
                  <a:pt x="9679369" y="6414453"/>
                </a:lnTo>
                <a:lnTo>
                  <a:pt x="9853994" y="6598285"/>
                </a:lnTo>
                <a:lnTo>
                  <a:pt x="9853994" y="6598285"/>
                </a:lnTo>
                <a:lnTo>
                  <a:pt x="10028682" y="6782435"/>
                </a:lnTo>
                <a:lnTo>
                  <a:pt x="9948672" y="6858635"/>
                </a:lnTo>
                <a:lnTo>
                  <a:pt x="10602722" y="6858635"/>
                </a:lnTo>
                <a:lnTo>
                  <a:pt x="10637075" y="6551486"/>
                </a:lnTo>
                <a:lnTo>
                  <a:pt x="10810240" y="6733668"/>
                </a:lnTo>
                <a:lnTo>
                  <a:pt x="11147996" y="6412738"/>
                </a:lnTo>
                <a:lnTo>
                  <a:pt x="11322621" y="6596888"/>
                </a:lnTo>
                <a:lnTo>
                  <a:pt x="11322621" y="6596888"/>
                </a:lnTo>
                <a:lnTo>
                  <a:pt x="11497246" y="6781038"/>
                </a:lnTo>
                <a:lnTo>
                  <a:pt x="11415776" y="6858000"/>
                </a:lnTo>
                <a:lnTo>
                  <a:pt x="11635676" y="6858000"/>
                </a:lnTo>
                <a:lnTo>
                  <a:pt x="11635676" y="6577013"/>
                </a:lnTo>
                <a:lnTo>
                  <a:pt x="11323320" y="6596063"/>
                </a:lnTo>
                <a:lnTo>
                  <a:pt x="11410569" y="5816600"/>
                </a:lnTo>
                <a:lnTo>
                  <a:pt x="11583733" y="5998845"/>
                </a:lnTo>
                <a:lnTo>
                  <a:pt x="11635676" y="5949442"/>
                </a:lnTo>
                <a:lnTo>
                  <a:pt x="11635676" y="5114608"/>
                </a:lnTo>
                <a:lnTo>
                  <a:pt x="11400345" y="5128832"/>
                </a:lnTo>
                <a:lnTo>
                  <a:pt x="11487595" y="4349179"/>
                </a:lnTo>
                <a:lnTo>
                  <a:pt x="11635676" y="4505008"/>
                </a:lnTo>
                <a:lnTo>
                  <a:pt x="11635676" y="3861372"/>
                </a:lnTo>
                <a:lnTo>
                  <a:pt x="11314240" y="4166743"/>
                </a:lnTo>
                <a:lnTo>
                  <a:pt x="11487404" y="4348988"/>
                </a:lnTo>
                <a:lnTo>
                  <a:pt x="10704322" y="4396296"/>
                </a:lnTo>
                <a:lnTo>
                  <a:pt x="10791634" y="3616706"/>
                </a:lnTo>
                <a:lnTo>
                  <a:pt x="10964735" y="3798951"/>
                </a:lnTo>
                <a:lnTo>
                  <a:pt x="11302556" y="3477959"/>
                </a:lnTo>
                <a:lnTo>
                  <a:pt x="11477181" y="3661791"/>
                </a:lnTo>
                <a:lnTo>
                  <a:pt x="11477181" y="3661791"/>
                </a:lnTo>
                <a:lnTo>
                  <a:pt x="11635676" y="3828606"/>
                </a:lnTo>
                <a:lnTo>
                  <a:pt x="11635676" y="3652203"/>
                </a:lnTo>
                <a:lnTo>
                  <a:pt x="11477434" y="3661791"/>
                </a:lnTo>
                <a:lnTo>
                  <a:pt x="11564683" y="2882138"/>
                </a:lnTo>
                <a:lnTo>
                  <a:pt x="11635676" y="2956878"/>
                </a:lnTo>
                <a:lnTo>
                  <a:pt x="11635676" y="2467483"/>
                </a:lnTo>
                <a:lnTo>
                  <a:pt x="11391329" y="2699703"/>
                </a:lnTo>
                <a:lnTo>
                  <a:pt x="11564493" y="2881948"/>
                </a:lnTo>
                <a:lnTo>
                  <a:pt x="10781411" y="2929255"/>
                </a:lnTo>
                <a:lnTo>
                  <a:pt x="10868660" y="2149602"/>
                </a:lnTo>
                <a:lnTo>
                  <a:pt x="11041824" y="2331847"/>
                </a:lnTo>
                <a:lnTo>
                  <a:pt x="11379581" y="2010918"/>
                </a:lnTo>
                <a:lnTo>
                  <a:pt x="11554206" y="2194687"/>
                </a:lnTo>
                <a:lnTo>
                  <a:pt x="11554206" y="2194687"/>
                </a:lnTo>
                <a:lnTo>
                  <a:pt x="11635676" y="2280412"/>
                </a:lnTo>
                <a:lnTo>
                  <a:pt x="11635676" y="2189798"/>
                </a:lnTo>
                <a:lnTo>
                  <a:pt x="11554460" y="2194687"/>
                </a:lnTo>
                <a:lnTo>
                  <a:pt x="11635676" y="1469009"/>
                </a:lnTo>
                <a:lnTo>
                  <a:pt x="11635676" y="1415225"/>
                </a:lnTo>
                <a:lnTo>
                  <a:pt x="10858436" y="1462215"/>
                </a:lnTo>
                <a:lnTo>
                  <a:pt x="10945685" y="682562"/>
                </a:lnTo>
                <a:lnTo>
                  <a:pt x="11118850" y="864807"/>
                </a:lnTo>
                <a:lnTo>
                  <a:pt x="11456607" y="543814"/>
                </a:lnTo>
                <a:lnTo>
                  <a:pt x="11631295" y="727964"/>
                </a:lnTo>
                <a:lnTo>
                  <a:pt x="11631295" y="727964"/>
                </a:lnTo>
                <a:lnTo>
                  <a:pt x="11635486" y="732409"/>
                </a:lnTo>
                <a:lnTo>
                  <a:pt x="11635486" y="727520"/>
                </a:lnTo>
                <a:lnTo>
                  <a:pt x="11631295" y="727520"/>
                </a:lnTo>
                <a:lnTo>
                  <a:pt x="11635486" y="690245"/>
                </a:lnTo>
                <a:close/>
                <a:moveTo>
                  <a:pt x="9476676" y="684594"/>
                </a:moveTo>
                <a:lnTo>
                  <a:pt x="9649841" y="866838"/>
                </a:lnTo>
                <a:lnTo>
                  <a:pt x="9987534" y="546100"/>
                </a:lnTo>
                <a:lnTo>
                  <a:pt x="10162159" y="730250"/>
                </a:lnTo>
                <a:lnTo>
                  <a:pt x="10162159" y="730250"/>
                </a:lnTo>
                <a:lnTo>
                  <a:pt x="10336784" y="914083"/>
                </a:lnTo>
                <a:lnTo>
                  <a:pt x="9999028" y="1235012"/>
                </a:lnTo>
                <a:lnTo>
                  <a:pt x="10172192" y="1417257"/>
                </a:lnTo>
                <a:lnTo>
                  <a:pt x="9389110" y="1464628"/>
                </a:lnTo>
                <a:close/>
                <a:moveTo>
                  <a:pt x="10095420" y="2883980"/>
                </a:moveTo>
                <a:lnTo>
                  <a:pt x="9312402" y="2931287"/>
                </a:lnTo>
                <a:lnTo>
                  <a:pt x="9399651" y="2151634"/>
                </a:lnTo>
                <a:lnTo>
                  <a:pt x="9572752" y="2333879"/>
                </a:lnTo>
                <a:lnTo>
                  <a:pt x="9910572" y="2012950"/>
                </a:lnTo>
                <a:lnTo>
                  <a:pt x="10085197" y="2196719"/>
                </a:lnTo>
                <a:lnTo>
                  <a:pt x="10085197" y="2196719"/>
                </a:lnTo>
                <a:lnTo>
                  <a:pt x="10259885" y="2380552"/>
                </a:lnTo>
                <a:lnTo>
                  <a:pt x="9922066" y="2701481"/>
                </a:lnTo>
                <a:close/>
                <a:moveTo>
                  <a:pt x="10018395" y="4350830"/>
                </a:moveTo>
                <a:lnTo>
                  <a:pt x="9235376" y="4398328"/>
                </a:lnTo>
                <a:lnTo>
                  <a:pt x="9322625" y="3618738"/>
                </a:lnTo>
                <a:lnTo>
                  <a:pt x="9495790" y="3800983"/>
                </a:lnTo>
                <a:lnTo>
                  <a:pt x="9833420" y="3479800"/>
                </a:lnTo>
                <a:lnTo>
                  <a:pt x="10008108" y="3663950"/>
                </a:lnTo>
                <a:lnTo>
                  <a:pt x="10008108" y="3663950"/>
                </a:lnTo>
                <a:lnTo>
                  <a:pt x="10182796" y="3848100"/>
                </a:lnTo>
                <a:lnTo>
                  <a:pt x="9844976" y="4168775"/>
                </a:lnTo>
                <a:close/>
                <a:moveTo>
                  <a:pt x="9245283" y="5085588"/>
                </a:moveTo>
                <a:lnTo>
                  <a:pt x="8462200" y="5132896"/>
                </a:lnTo>
                <a:lnTo>
                  <a:pt x="8549576" y="4353243"/>
                </a:lnTo>
                <a:lnTo>
                  <a:pt x="8722741" y="4535488"/>
                </a:lnTo>
                <a:lnTo>
                  <a:pt x="9060497" y="4214559"/>
                </a:lnTo>
                <a:lnTo>
                  <a:pt x="9235376" y="4398391"/>
                </a:lnTo>
                <a:lnTo>
                  <a:pt x="9235376" y="4398391"/>
                </a:lnTo>
                <a:lnTo>
                  <a:pt x="9410001" y="4582224"/>
                </a:lnTo>
                <a:lnTo>
                  <a:pt x="9072245" y="4903153"/>
                </a:lnTo>
                <a:close/>
                <a:moveTo>
                  <a:pt x="7776210" y="5087620"/>
                </a:moveTo>
                <a:lnTo>
                  <a:pt x="6993128" y="5134928"/>
                </a:lnTo>
                <a:lnTo>
                  <a:pt x="7080377" y="4355275"/>
                </a:lnTo>
                <a:lnTo>
                  <a:pt x="7253542" y="4537520"/>
                </a:lnTo>
                <a:lnTo>
                  <a:pt x="7591298" y="4216400"/>
                </a:lnTo>
                <a:lnTo>
                  <a:pt x="7765923" y="4400550"/>
                </a:lnTo>
                <a:lnTo>
                  <a:pt x="7765923" y="4400550"/>
                </a:lnTo>
                <a:lnTo>
                  <a:pt x="7940548" y="4584700"/>
                </a:lnTo>
                <a:lnTo>
                  <a:pt x="7602792" y="4905629"/>
                </a:lnTo>
                <a:close/>
                <a:moveTo>
                  <a:pt x="5688140" y="2890076"/>
                </a:moveTo>
                <a:lnTo>
                  <a:pt x="4905058" y="2937383"/>
                </a:lnTo>
                <a:lnTo>
                  <a:pt x="4992307" y="2157730"/>
                </a:lnTo>
                <a:lnTo>
                  <a:pt x="5165471" y="2339975"/>
                </a:lnTo>
                <a:lnTo>
                  <a:pt x="5503228" y="2019300"/>
                </a:lnTo>
                <a:lnTo>
                  <a:pt x="5677916" y="2203069"/>
                </a:lnTo>
                <a:lnTo>
                  <a:pt x="5677916" y="2203069"/>
                </a:lnTo>
                <a:lnTo>
                  <a:pt x="5852541" y="2386902"/>
                </a:lnTo>
                <a:lnTo>
                  <a:pt x="5514785" y="2707831"/>
                </a:lnTo>
                <a:close/>
                <a:moveTo>
                  <a:pt x="5688140" y="2890076"/>
                </a:moveTo>
                <a:lnTo>
                  <a:pt x="5861304" y="3072321"/>
                </a:lnTo>
                <a:lnTo>
                  <a:pt x="6199061" y="2751392"/>
                </a:lnTo>
                <a:lnTo>
                  <a:pt x="6373686" y="2935161"/>
                </a:lnTo>
                <a:lnTo>
                  <a:pt x="6373686" y="2935161"/>
                </a:lnTo>
                <a:lnTo>
                  <a:pt x="6548311" y="3118930"/>
                </a:lnTo>
                <a:lnTo>
                  <a:pt x="6210554" y="3439922"/>
                </a:lnTo>
                <a:lnTo>
                  <a:pt x="6384227" y="3622548"/>
                </a:lnTo>
                <a:lnTo>
                  <a:pt x="5601145" y="3669919"/>
                </a:lnTo>
                <a:close/>
                <a:moveTo>
                  <a:pt x="9322118" y="3618294"/>
                </a:moveTo>
                <a:lnTo>
                  <a:pt x="8539035" y="3665665"/>
                </a:lnTo>
                <a:lnTo>
                  <a:pt x="8626284" y="2886012"/>
                </a:lnTo>
                <a:lnTo>
                  <a:pt x="8799449" y="3068257"/>
                </a:lnTo>
                <a:lnTo>
                  <a:pt x="9137206" y="2747328"/>
                </a:lnTo>
                <a:lnTo>
                  <a:pt x="9311894" y="2931097"/>
                </a:lnTo>
                <a:lnTo>
                  <a:pt x="9311894" y="2931097"/>
                </a:lnTo>
                <a:lnTo>
                  <a:pt x="9486583" y="3114866"/>
                </a:lnTo>
                <a:lnTo>
                  <a:pt x="9148762" y="3435858"/>
                </a:lnTo>
                <a:close/>
                <a:moveTo>
                  <a:pt x="8452930" y="2703894"/>
                </a:moveTo>
                <a:lnTo>
                  <a:pt x="8626094" y="2886139"/>
                </a:lnTo>
                <a:lnTo>
                  <a:pt x="7843012" y="2933446"/>
                </a:lnTo>
                <a:lnTo>
                  <a:pt x="7930261" y="2153793"/>
                </a:lnTo>
                <a:lnTo>
                  <a:pt x="8103426" y="2336038"/>
                </a:lnTo>
                <a:lnTo>
                  <a:pt x="8441245" y="2015109"/>
                </a:lnTo>
                <a:lnTo>
                  <a:pt x="8615870" y="2198878"/>
                </a:lnTo>
                <a:lnTo>
                  <a:pt x="8615870" y="2198878"/>
                </a:lnTo>
                <a:lnTo>
                  <a:pt x="8790876" y="2382838"/>
                </a:lnTo>
                <a:close/>
                <a:moveTo>
                  <a:pt x="8017637" y="3117469"/>
                </a:moveTo>
                <a:lnTo>
                  <a:pt x="7679881" y="3438462"/>
                </a:lnTo>
                <a:lnTo>
                  <a:pt x="7853046" y="3620643"/>
                </a:lnTo>
                <a:lnTo>
                  <a:pt x="7070027" y="3667887"/>
                </a:lnTo>
                <a:lnTo>
                  <a:pt x="7157276" y="2888234"/>
                </a:lnTo>
                <a:lnTo>
                  <a:pt x="7330440" y="3070479"/>
                </a:lnTo>
                <a:lnTo>
                  <a:pt x="7668324" y="2749550"/>
                </a:lnTo>
                <a:lnTo>
                  <a:pt x="7843012" y="2933319"/>
                </a:lnTo>
                <a:lnTo>
                  <a:pt x="7843012" y="2933319"/>
                </a:lnTo>
                <a:close/>
                <a:moveTo>
                  <a:pt x="6983858" y="2705926"/>
                </a:moveTo>
                <a:lnTo>
                  <a:pt x="7157021" y="2888171"/>
                </a:lnTo>
                <a:lnTo>
                  <a:pt x="6373940" y="2935478"/>
                </a:lnTo>
                <a:lnTo>
                  <a:pt x="6461189" y="2155825"/>
                </a:lnTo>
                <a:lnTo>
                  <a:pt x="6634353" y="2338070"/>
                </a:lnTo>
                <a:lnTo>
                  <a:pt x="6972109" y="2017141"/>
                </a:lnTo>
                <a:lnTo>
                  <a:pt x="7146798" y="2200910"/>
                </a:lnTo>
                <a:lnTo>
                  <a:pt x="7146798" y="2200910"/>
                </a:lnTo>
                <a:lnTo>
                  <a:pt x="7321423" y="2384743"/>
                </a:lnTo>
                <a:close/>
                <a:moveTo>
                  <a:pt x="6384227" y="3622802"/>
                </a:moveTo>
                <a:lnTo>
                  <a:pt x="6557391" y="3805047"/>
                </a:lnTo>
                <a:lnTo>
                  <a:pt x="6895147" y="3484055"/>
                </a:lnTo>
                <a:lnTo>
                  <a:pt x="7069772" y="3668205"/>
                </a:lnTo>
                <a:lnTo>
                  <a:pt x="7069772" y="3668205"/>
                </a:lnTo>
                <a:lnTo>
                  <a:pt x="7244397" y="3852355"/>
                </a:lnTo>
                <a:lnTo>
                  <a:pt x="6906641" y="4173284"/>
                </a:lnTo>
                <a:lnTo>
                  <a:pt x="7079806" y="4355529"/>
                </a:lnTo>
                <a:lnTo>
                  <a:pt x="6296724" y="4402836"/>
                </a:lnTo>
                <a:close/>
                <a:moveTo>
                  <a:pt x="7766177" y="4400550"/>
                </a:moveTo>
                <a:lnTo>
                  <a:pt x="7853426" y="3620961"/>
                </a:lnTo>
                <a:lnTo>
                  <a:pt x="8026591" y="3803206"/>
                </a:lnTo>
                <a:lnTo>
                  <a:pt x="8364347" y="3482213"/>
                </a:lnTo>
                <a:lnTo>
                  <a:pt x="8539035" y="3666046"/>
                </a:lnTo>
                <a:lnTo>
                  <a:pt x="8539035" y="3666046"/>
                </a:lnTo>
                <a:lnTo>
                  <a:pt x="8713660" y="3849878"/>
                </a:lnTo>
                <a:lnTo>
                  <a:pt x="8375904" y="4170807"/>
                </a:lnTo>
                <a:lnTo>
                  <a:pt x="8549069" y="4353052"/>
                </a:lnTo>
                <a:close/>
                <a:moveTo>
                  <a:pt x="9214485" y="1280605"/>
                </a:moveTo>
                <a:lnTo>
                  <a:pt x="9389110" y="1464755"/>
                </a:lnTo>
                <a:lnTo>
                  <a:pt x="9389110" y="1464755"/>
                </a:lnTo>
                <a:lnTo>
                  <a:pt x="9563798" y="1648587"/>
                </a:lnTo>
                <a:lnTo>
                  <a:pt x="9226042" y="1969516"/>
                </a:lnTo>
                <a:lnTo>
                  <a:pt x="9399143" y="2151761"/>
                </a:lnTo>
                <a:lnTo>
                  <a:pt x="8616124" y="2199069"/>
                </a:lnTo>
                <a:lnTo>
                  <a:pt x="8703373" y="1419479"/>
                </a:lnTo>
                <a:lnTo>
                  <a:pt x="8876474" y="1601661"/>
                </a:lnTo>
                <a:close/>
                <a:moveTo>
                  <a:pt x="8007541" y="686816"/>
                </a:moveTo>
                <a:lnTo>
                  <a:pt x="8180642" y="869061"/>
                </a:lnTo>
                <a:lnTo>
                  <a:pt x="8518461" y="548069"/>
                </a:lnTo>
                <a:lnTo>
                  <a:pt x="8693086" y="732219"/>
                </a:lnTo>
                <a:lnTo>
                  <a:pt x="8693086" y="732219"/>
                </a:lnTo>
                <a:lnTo>
                  <a:pt x="8867775" y="916369"/>
                </a:lnTo>
                <a:lnTo>
                  <a:pt x="8530526" y="1236663"/>
                </a:lnTo>
                <a:lnTo>
                  <a:pt x="8703628" y="1418908"/>
                </a:lnTo>
                <a:lnTo>
                  <a:pt x="7920609" y="1466279"/>
                </a:lnTo>
                <a:close/>
                <a:moveTo>
                  <a:pt x="7745413" y="1282700"/>
                </a:moveTo>
                <a:lnTo>
                  <a:pt x="7920038" y="1466533"/>
                </a:lnTo>
                <a:lnTo>
                  <a:pt x="7920038" y="1466533"/>
                </a:lnTo>
                <a:lnTo>
                  <a:pt x="8094726" y="1650365"/>
                </a:lnTo>
                <a:lnTo>
                  <a:pt x="7756907" y="1971294"/>
                </a:lnTo>
                <a:lnTo>
                  <a:pt x="7930070" y="2153539"/>
                </a:lnTo>
                <a:lnTo>
                  <a:pt x="7146989" y="2200847"/>
                </a:lnTo>
                <a:lnTo>
                  <a:pt x="7234238" y="1421257"/>
                </a:lnTo>
                <a:lnTo>
                  <a:pt x="7407402" y="1603439"/>
                </a:lnTo>
                <a:close/>
                <a:moveTo>
                  <a:pt x="6538405" y="688912"/>
                </a:moveTo>
                <a:lnTo>
                  <a:pt x="6711570" y="871157"/>
                </a:lnTo>
                <a:lnTo>
                  <a:pt x="7049389" y="550164"/>
                </a:lnTo>
                <a:lnTo>
                  <a:pt x="7224014" y="734314"/>
                </a:lnTo>
                <a:lnTo>
                  <a:pt x="7224014" y="734314"/>
                </a:lnTo>
                <a:lnTo>
                  <a:pt x="7398703" y="918464"/>
                </a:lnTo>
                <a:lnTo>
                  <a:pt x="7060883" y="1239393"/>
                </a:lnTo>
                <a:lnTo>
                  <a:pt x="7234047" y="1421638"/>
                </a:lnTo>
                <a:lnTo>
                  <a:pt x="6450965" y="1469009"/>
                </a:lnTo>
                <a:close/>
                <a:moveTo>
                  <a:pt x="6276277" y="1284478"/>
                </a:moveTo>
                <a:lnTo>
                  <a:pt x="6450965" y="1468311"/>
                </a:lnTo>
                <a:lnTo>
                  <a:pt x="6450965" y="1468311"/>
                </a:lnTo>
                <a:lnTo>
                  <a:pt x="6625590" y="1652143"/>
                </a:lnTo>
                <a:lnTo>
                  <a:pt x="6287833" y="1973072"/>
                </a:lnTo>
                <a:lnTo>
                  <a:pt x="6460998" y="2155317"/>
                </a:lnTo>
                <a:lnTo>
                  <a:pt x="5678107" y="2202815"/>
                </a:lnTo>
                <a:lnTo>
                  <a:pt x="5765356" y="1423226"/>
                </a:lnTo>
                <a:lnTo>
                  <a:pt x="5938520" y="1605407"/>
                </a:lnTo>
                <a:close/>
                <a:moveTo>
                  <a:pt x="5069332" y="690690"/>
                </a:moveTo>
                <a:lnTo>
                  <a:pt x="5242497" y="872935"/>
                </a:lnTo>
                <a:lnTo>
                  <a:pt x="5580253" y="551942"/>
                </a:lnTo>
                <a:lnTo>
                  <a:pt x="5754942" y="736092"/>
                </a:lnTo>
                <a:lnTo>
                  <a:pt x="5754942" y="736092"/>
                </a:lnTo>
                <a:lnTo>
                  <a:pt x="5929567" y="919925"/>
                </a:lnTo>
                <a:lnTo>
                  <a:pt x="5591810" y="1240854"/>
                </a:lnTo>
                <a:lnTo>
                  <a:pt x="5764975" y="1423099"/>
                </a:lnTo>
                <a:lnTo>
                  <a:pt x="4981893" y="1470470"/>
                </a:lnTo>
                <a:close/>
                <a:moveTo>
                  <a:pt x="4807204" y="1286510"/>
                </a:moveTo>
                <a:lnTo>
                  <a:pt x="4981893" y="1470660"/>
                </a:lnTo>
                <a:lnTo>
                  <a:pt x="4981893" y="1470660"/>
                </a:lnTo>
                <a:lnTo>
                  <a:pt x="5156518" y="1654492"/>
                </a:lnTo>
                <a:lnTo>
                  <a:pt x="4818952" y="1975295"/>
                </a:lnTo>
                <a:lnTo>
                  <a:pt x="4992116" y="2157540"/>
                </a:lnTo>
                <a:lnTo>
                  <a:pt x="4209034" y="2204847"/>
                </a:lnTo>
                <a:lnTo>
                  <a:pt x="4296283" y="1425258"/>
                </a:lnTo>
                <a:lnTo>
                  <a:pt x="4469448" y="1607439"/>
                </a:lnTo>
                <a:close/>
                <a:moveTo>
                  <a:pt x="3600260" y="692722"/>
                </a:moveTo>
                <a:lnTo>
                  <a:pt x="3773424" y="874966"/>
                </a:lnTo>
                <a:lnTo>
                  <a:pt x="4110927" y="553974"/>
                </a:lnTo>
                <a:lnTo>
                  <a:pt x="4285615" y="738124"/>
                </a:lnTo>
                <a:lnTo>
                  <a:pt x="4285615" y="738124"/>
                </a:lnTo>
                <a:lnTo>
                  <a:pt x="4460240" y="921957"/>
                </a:lnTo>
                <a:lnTo>
                  <a:pt x="4122484" y="1242886"/>
                </a:lnTo>
                <a:lnTo>
                  <a:pt x="4295648" y="1425131"/>
                </a:lnTo>
                <a:lnTo>
                  <a:pt x="3512566" y="1472502"/>
                </a:lnTo>
                <a:close/>
                <a:moveTo>
                  <a:pt x="2043938" y="1474407"/>
                </a:moveTo>
                <a:lnTo>
                  <a:pt x="2131187" y="694754"/>
                </a:lnTo>
                <a:lnTo>
                  <a:pt x="2304352" y="876999"/>
                </a:lnTo>
                <a:lnTo>
                  <a:pt x="2642108" y="556006"/>
                </a:lnTo>
                <a:lnTo>
                  <a:pt x="2816733" y="740156"/>
                </a:lnTo>
                <a:lnTo>
                  <a:pt x="2816733" y="740156"/>
                </a:lnTo>
                <a:lnTo>
                  <a:pt x="2991358" y="924306"/>
                </a:lnTo>
                <a:lnTo>
                  <a:pt x="2653856" y="1244600"/>
                </a:lnTo>
                <a:lnTo>
                  <a:pt x="2827020" y="1426845"/>
                </a:lnTo>
                <a:close/>
                <a:moveTo>
                  <a:pt x="2739961" y="2206879"/>
                </a:moveTo>
                <a:lnTo>
                  <a:pt x="2827211" y="1427290"/>
                </a:lnTo>
                <a:lnTo>
                  <a:pt x="3000375" y="1609471"/>
                </a:lnTo>
                <a:lnTo>
                  <a:pt x="3338132" y="1288542"/>
                </a:lnTo>
                <a:lnTo>
                  <a:pt x="3512757" y="1472692"/>
                </a:lnTo>
                <a:lnTo>
                  <a:pt x="3512757" y="1472692"/>
                </a:lnTo>
                <a:lnTo>
                  <a:pt x="3687382" y="1656842"/>
                </a:lnTo>
                <a:lnTo>
                  <a:pt x="3349625" y="1977771"/>
                </a:lnTo>
                <a:lnTo>
                  <a:pt x="3522726" y="2160016"/>
                </a:lnTo>
                <a:close/>
                <a:moveTo>
                  <a:pt x="3435985" y="2939415"/>
                </a:moveTo>
                <a:lnTo>
                  <a:pt x="3523234" y="2159762"/>
                </a:lnTo>
                <a:lnTo>
                  <a:pt x="3696398" y="2342007"/>
                </a:lnTo>
                <a:lnTo>
                  <a:pt x="4034155" y="2021078"/>
                </a:lnTo>
                <a:lnTo>
                  <a:pt x="4208780" y="2204847"/>
                </a:lnTo>
                <a:lnTo>
                  <a:pt x="4208780" y="2204847"/>
                </a:lnTo>
                <a:lnTo>
                  <a:pt x="4383977" y="2388934"/>
                </a:lnTo>
                <a:lnTo>
                  <a:pt x="4046220" y="2709863"/>
                </a:lnTo>
                <a:lnTo>
                  <a:pt x="4218877" y="2892108"/>
                </a:lnTo>
                <a:close/>
                <a:moveTo>
                  <a:pt x="4132009" y="3671951"/>
                </a:moveTo>
                <a:lnTo>
                  <a:pt x="4219258" y="2892298"/>
                </a:lnTo>
                <a:lnTo>
                  <a:pt x="4392359" y="3074543"/>
                </a:lnTo>
                <a:lnTo>
                  <a:pt x="4730179" y="2753614"/>
                </a:lnTo>
                <a:lnTo>
                  <a:pt x="4904677" y="2937383"/>
                </a:lnTo>
                <a:lnTo>
                  <a:pt x="4904677" y="2937383"/>
                </a:lnTo>
                <a:lnTo>
                  <a:pt x="5079365" y="3121152"/>
                </a:lnTo>
                <a:lnTo>
                  <a:pt x="4741609" y="3442145"/>
                </a:lnTo>
                <a:lnTo>
                  <a:pt x="4914710" y="3624326"/>
                </a:lnTo>
                <a:close/>
                <a:moveTo>
                  <a:pt x="4828032" y="4404424"/>
                </a:moveTo>
                <a:lnTo>
                  <a:pt x="4915281" y="3624834"/>
                </a:lnTo>
                <a:lnTo>
                  <a:pt x="5088382" y="3807079"/>
                </a:lnTo>
                <a:lnTo>
                  <a:pt x="5426202" y="3486150"/>
                </a:lnTo>
                <a:lnTo>
                  <a:pt x="5600827" y="3670300"/>
                </a:lnTo>
                <a:lnTo>
                  <a:pt x="5600827" y="3670300"/>
                </a:lnTo>
                <a:lnTo>
                  <a:pt x="5775516" y="3854133"/>
                </a:lnTo>
                <a:lnTo>
                  <a:pt x="5438077" y="4174871"/>
                </a:lnTo>
                <a:lnTo>
                  <a:pt x="5611178" y="4357116"/>
                </a:lnTo>
                <a:close/>
                <a:moveTo>
                  <a:pt x="5524056" y="5137150"/>
                </a:moveTo>
                <a:lnTo>
                  <a:pt x="5611305" y="4357497"/>
                </a:lnTo>
                <a:lnTo>
                  <a:pt x="5784406" y="4539742"/>
                </a:lnTo>
                <a:lnTo>
                  <a:pt x="6122226" y="4218813"/>
                </a:lnTo>
                <a:lnTo>
                  <a:pt x="6296851" y="4402646"/>
                </a:lnTo>
                <a:lnTo>
                  <a:pt x="6296851" y="4402646"/>
                </a:lnTo>
                <a:lnTo>
                  <a:pt x="6471539" y="4586478"/>
                </a:lnTo>
                <a:lnTo>
                  <a:pt x="6133720" y="4907407"/>
                </a:lnTo>
                <a:lnTo>
                  <a:pt x="6306883" y="5089652"/>
                </a:lnTo>
                <a:close/>
                <a:moveTo>
                  <a:pt x="6220016" y="5869686"/>
                </a:moveTo>
                <a:lnTo>
                  <a:pt x="6307328" y="5090033"/>
                </a:lnTo>
                <a:lnTo>
                  <a:pt x="6480429" y="5272278"/>
                </a:lnTo>
                <a:lnTo>
                  <a:pt x="6818249" y="4951349"/>
                </a:lnTo>
                <a:lnTo>
                  <a:pt x="6992874" y="5135118"/>
                </a:lnTo>
                <a:lnTo>
                  <a:pt x="6992874" y="5135118"/>
                </a:lnTo>
                <a:lnTo>
                  <a:pt x="7167563" y="5318887"/>
                </a:lnTo>
                <a:lnTo>
                  <a:pt x="6829743" y="5639880"/>
                </a:lnTo>
                <a:lnTo>
                  <a:pt x="7002908" y="5822061"/>
                </a:lnTo>
                <a:close/>
                <a:moveTo>
                  <a:pt x="7525957" y="6372606"/>
                </a:moveTo>
                <a:lnTo>
                  <a:pt x="7699121" y="6554851"/>
                </a:lnTo>
                <a:lnTo>
                  <a:pt x="6916039" y="6602159"/>
                </a:lnTo>
                <a:lnTo>
                  <a:pt x="7003288" y="5822569"/>
                </a:lnTo>
                <a:lnTo>
                  <a:pt x="7176453" y="6004814"/>
                </a:lnTo>
                <a:lnTo>
                  <a:pt x="7514272" y="5683822"/>
                </a:lnTo>
                <a:lnTo>
                  <a:pt x="7688897" y="5867972"/>
                </a:lnTo>
                <a:lnTo>
                  <a:pt x="7688897" y="5867972"/>
                </a:lnTo>
                <a:lnTo>
                  <a:pt x="7863777" y="6051550"/>
                </a:lnTo>
                <a:close/>
                <a:moveTo>
                  <a:pt x="7689152" y="5867400"/>
                </a:moveTo>
                <a:lnTo>
                  <a:pt x="7776401" y="5087747"/>
                </a:lnTo>
                <a:lnTo>
                  <a:pt x="7949565" y="5269992"/>
                </a:lnTo>
                <a:lnTo>
                  <a:pt x="8287321" y="4949063"/>
                </a:lnTo>
                <a:lnTo>
                  <a:pt x="8461946" y="5132832"/>
                </a:lnTo>
                <a:lnTo>
                  <a:pt x="8461946" y="5132832"/>
                </a:lnTo>
                <a:lnTo>
                  <a:pt x="8636571" y="5316601"/>
                </a:lnTo>
                <a:lnTo>
                  <a:pt x="8298815" y="5637594"/>
                </a:lnTo>
                <a:lnTo>
                  <a:pt x="8471916" y="5819775"/>
                </a:lnTo>
                <a:close/>
                <a:moveTo>
                  <a:pt x="8995093" y="6370320"/>
                </a:moveTo>
                <a:lnTo>
                  <a:pt x="9168194" y="6552565"/>
                </a:lnTo>
                <a:lnTo>
                  <a:pt x="8385175" y="6599873"/>
                </a:lnTo>
                <a:lnTo>
                  <a:pt x="8472424" y="5820283"/>
                </a:lnTo>
                <a:lnTo>
                  <a:pt x="8645588" y="6002528"/>
                </a:lnTo>
                <a:lnTo>
                  <a:pt x="8983345" y="5681536"/>
                </a:lnTo>
                <a:lnTo>
                  <a:pt x="9157970" y="5865686"/>
                </a:lnTo>
                <a:lnTo>
                  <a:pt x="9157970" y="5865686"/>
                </a:lnTo>
                <a:lnTo>
                  <a:pt x="9332595" y="6049518"/>
                </a:lnTo>
                <a:close/>
                <a:moveTo>
                  <a:pt x="9158224" y="5865368"/>
                </a:moveTo>
                <a:lnTo>
                  <a:pt x="9245473" y="5085715"/>
                </a:lnTo>
                <a:lnTo>
                  <a:pt x="9418637" y="5267960"/>
                </a:lnTo>
                <a:lnTo>
                  <a:pt x="9756394" y="4947031"/>
                </a:lnTo>
                <a:lnTo>
                  <a:pt x="9931083" y="5130800"/>
                </a:lnTo>
                <a:lnTo>
                  <a:pt x="9931083" y="5130800"/>
                </a:lnTo>
                <a:lnTo>
                  <a:pt x="10105708" y="5314569"/>
                </a:lnTo>
                <a:lnTo>
                  <a:pt x="9767951" y="5635562"/>
                </a:lnTo>
                <a:lnTo>
                  <a:pt x="9941116" y="5817743"/>
                </a:lnTo>
                <a:close/>
                <a:moveTo>
                  <a:pt x="10464165" y="6368288"/>
                </a:moveTo>
                <a:lnTo>
                  <a:pt x="10637330" y="6550533"/>
                </a:lnTo>
                <a:lnTo>
                  <a:pt x="9854247" y="6597650"/>
                </a:lnTo>
                <a:lnTo>
                  <a:pt x="9941496" y="5818061"/>
                </a:lnTo>
                <a:lnTo>
                  <a:pt x="10114661" y="6000306"/>
                </a:lnTo>
                <a:lnTo>
                  <a:pt x="10452418" y="5679313"/>
                </a:lnTo>
                <a:lnTo>
                  <a:pt x="10627106" y="5863463"/>
                </a:lnTo>
                <a:lnTo>
                  <a:pt x="10627106" y="5863463"/>
                </a:lnTo>
                <a:lnTo>
                  <a:pt x="10801731" y="6047613"/>
                </a:lnTo>
                <a:close/>
                <a:moveTo>
                  <a:pt x="11225467" y="4945063"/>
                </a:moveTo>
                <a:lnTo>
                  <a:pt x="11400155" y="5128832"/>
                </a:lnTo>
                <a:lnTo>
                  <a:pt x="11400155" y="5128832"/>
                </a:lnTo>
                <a:lnTo>
                  <a:pt x="11574780" y="5312601"/>
                </a:lnTo>
                <a:lnTo>
                  <a:pt x="11237023" y="5633593"/>
                </a:lnTo>
                <a:lnTo>
                  <a:pt x="11410188" y="5815775"/>
                </a:lnTo>
                <a:lnTo>
                  <a:pt x="10627106" y="5863146"/>
                </a:lnTo>
                <a:lnTo>
                  <a:pt x="10714355" y="5083493"/>
                </a:lnTo>
                <a:lnTo>
                  <a:pt x="10887520" y="5265738"/>
                </a:lnTo>
                <a:close/>
                <a:moveTo>
                  <a:pt x="10878947" y="4580382"/>
                </a:moveTo>
                <a:lnTo>
                  <a:pt x="10541191" y="4901311"/>
                </a:lnTo>
                <a:lnTo>
                  <a:pt x="10714355" y="5083556"/>
                </a:lnTo>
                <a:lnTo>
                  <a:pt x="9931273" y="5130800"/>
                </a:lnTo>
                <a:lnTo>
                  <a:pt x="10018522" y="4351147"/>
                </a:lnTo>
                <a:lnTo>
                  <a:pt x="10191686" y="4533392"/>
                </a:lnTo>
                <a:lnTo>
                  <a:pt x="10529443" y="4212463"/>
                </a:lnTo>
                <a:lnTo>
                  <a:pt x="10704132" y="4396613"/>
                </a:lnTo>
                <a:lnTo>
                  <a:pt x="10704132" y="4396613"/>
                </a:lnTo>
                <a:close/>
                <a:moveTo>
                  <a:pt x="10956036" y="3113532"/>
                </a:moveTo>
                <a:lnTo>
                  <a:pt x="10618216" y="3434525"/>
                </a:lnTo>
                <a:lnTo>
                  <a:pt x="10791126" y="3616452"/>
                </a:lnTo>
                <a:lnTo>
                  <a:pt x="10008298" y="3663950"/>
                </a:lnTo>
                <a:lnTo>
                  <a:pt x="10095611" y="2884297"/>
                </a:lnTo>
                <a:lnTo>
                  <a:pt x="10268712" y="3066542"/>
                </a:lnTo>
                <a:lnTo>
                  <a:pt x="10606532" y="2745613"/>
                </a:lnTo>
                <a:lnTo>
                  <a:pt x="10781157" y="2929382"/>
                </a:lnTo>
                <a:lnTo>
                  <a:pt x="10781157" y="2929382"/>
                </a:lnTo>
                <a:close/>
                <a:moveTo>
                  <a:pt x="11033061" y="1646682"/>
                </a:moveTo>
                <a:lnTo>
                  <a:pt x="10695305" y="1967611"/>
                </a:lnTo>
                <a:lnTo>
                  <a:pt x="10868470" y="2149856"/>
                </a:lnTo>
                <a:lnTo>
                  <a:pt x="10085387" y="2197164"/>
                </a:lnTo>
                <a:lnTo>
                  <a:pt x="10172636" y="1417574"/>
                </a:lnTo>
                <a:lnTo>
                  <a:pt x="10345801" y="1599756"/>
                </a:lnTo>
                <a:lnTo>
                  <a:pt x="10683558" y="1278827"/>
                </a:lnTo>
                <a:lnTo>
                  <a:pt x="10858183" y="1462977"/>
                </a:lnTo>
                <a:lnTo>
                  <a:pt x="10858183" y="1462977"/>
                </a:lnTo>
                <a:close/>
                <a:moveTo>
                  <a:pt x="11635676" y="1409192"/>
                </a:moveTo>
                <a:lnTo>
                  <a:pt x="11635676" y="1073658"/>
                </a:lnTo>
                <a:lnTo>
                  <a:pt x="11468354" y="1232408"/>
                </a:lnTo>
                <a:close/>
                <a:moveTo>
                  <a:pt x="139192" y="146495"/>
                </a:moveTo>
                <a:lnTo>
                  <a:pt x="293370" y="0"/>
                </a:lnTo>
                <a:lnTo>
                  <a:pt x="0" y="0"/>
                </a:lnTo>
                <a:close/>
                <a:moveTo>
                  <a:pt x="3227261" y="0"/>
                </a:moveTo>
                <a:lnTo>
                  <a:pt x="2942082" y="0"/>
                </a:lnTo>
                <a:lnTo>
                  <a:pt x="3077401" y="14243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81800" y="1066000"/>
            <a:ext cx="5700000" cy="29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⇨"/>
              <a:defRPr sz="3200" b="1" i="1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431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⇾"/>
              <a:defRPr sz="3200" b="1" i="1"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431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￫"/>
              <a:defRPr sz="3200" b="1" i="1"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●"/>
              <a:defRPr sz="3200" b="1" i="1"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○"/>
              <a:defRPr sz="3200" b="1" i="1"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■"/>
              <a:defRPr sz="3200" b="1" i="1"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●"/>
              <a:defRPr sz="3200" b="1" i="1"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○"/>
              <a:defRPr sz="3200" b="1" i="1"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431800" rtl="0">
              <a:spcBef>
                <a:spcPts val="800"/>
              </a:spcBef>
              <a:spcAft>
                <a:spcPts val="800"/>
              </a:spcAft>
              <a:buSzPts val="3200"/>
              <a:buFont typeface="Oxygen"/>
              <a:buChar char="■"/>
              <a:defRPr sz="3200" b="1" i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75400" y="693000"/>
            <a:ext cx="5487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9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“</a:t>
            </a:r>
            <a:endParaRPr sz="96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⇨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⇾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2761814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4872029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80000">
              <a:srgbClr val="002964">
                <a:alpha val="0"/>
              </a:srgbClr>
            </a:gs>
            <a:gs pos="100000">
              <a:srgbClr val="002964">
                <a:alpha val="0"/>
              </a:srgbClr>
            </a:gs>
          </a:gsLst>
          <a:lin ang="8099331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9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651600" y="4406300"/>
            <a:ext cx="7840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806273" y="1146875"/>
            <a:ext cx="9879807" cy="3345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Zilla Slab SemiBold" pitchFamily="50" charset="0"/>
                <a:ea typeface="Zilla Slab SemiBold" pitchFamily="50" charset="0"/>
              </a:rPr>
              <a:t>TEAM: 12</a:t>
            </a:r>
            <a:br>
              <a:rPr lang="en" sz="4500" dirty="0">
                <a:latin typeface="Zilla Slab SemiBold" pitchFamily="50" charset="0"/>
                <a:ea typeface="Zilla Slab SemiBold" pitchFamily="50" charset="0"/>
              </a:rPr>
            </a:br>
            <a:br>
              <a:rPr lang="en" sz="4500" dirty="0">
                <a:latin typeface="Zilla Slab SemiBold" pitchFamily="50" charset="0"/>
                <a:ea typeface="Zilla Slab SemiBold" pitchFamily="50" charset="0"/>
              </a:rPr>
            </a:br>
            <a:r>
              <a:rPr lang="en" sz="4500" dirty="0">
                <a:latin typeface="Zilla Slab SemiBold" pitchFamily="50" charset="0"/>
                <a:ea typeface="Zilla Slab SemiBold" pitchFamily="50" charset="0"/>
              </a:rPr>
              <a:t>SMART AUTOMATION AND MOBILITY(SAM)</a:t>
            </a:r>
            <a:br>
              <a:rPr lang="en" sz="4500" dirty="0">
                <a:latin typeface="Zilla Slab SemiBold" pitchFamily="50" charset="0"/>
                <a:ea typeface="Zilla Slab SemiBold" pitchFamily="50" charset="0"/>
              </a:rPr>
            </a:br>
            <a:br>
              <a:rPr lang="en" sz="4500">
                <a:latin typeface="Zilla Slab SemiBold" pitchFamily="50" charset="0"/>
                <a:ea typeface="Zilla Slab SemiBold" pitchFamily="50" charset="0"/>
              </a:rPr>
            </a:br>
            <a:r>
              <a:rPr lang="en" sz="4500">
                <a:latin typeface="Zilla Slab SemiBold" pitchFamily="50" charset="0"/>
                <a:ea typeface="Zilla Slab SemiBold" pitchFamily="50" charset="0"/>
              </a:rPr>
              <a:t>6</a:t>
            </a:r>
            <a:r>
              <a:rPr lang="en" sz="4500" baseline="30000">
                <a:latin typeface="Zilla Slab SemiBold" pitchFamily="50" charset="0"/>
                <a:ea typeface="Zilla Slab SemiBold" pitchFamily="50" charset="0"/>
              </a:rPr>
              <a:t>TH</a:t>
            </a:r>
            <a:r>
              <a:rPr lang="en" sz="4500">
                <a:latin typeface="Zilla Slab SemiBold" pitchFamily="50" charset="0"/>
                <a:ea typeface="Zilla Slab SemiBold" pitchFamily="50" charset="0"/>
              </a:rPr>
              <a:t> </a:t>
            </a:r>
            <a:r>
              <a:rPr lang="en" sz="4500" dirty="0">
                <a:latin typeface="Zilla Slab SemiBold" pitchFamily="50" charset="0"/>
                <a:ea typeface="Zilla Slab SemiBold" pitchFamily="50" charset="0"/>
              </a:rPr>
              <a:t>SEMESTER</a:t>
            </a:r>
            <a:endParaRPr sz="4500" dirty="0">
              <a:latin typeface="Zilla Slab SemiBold" pitchFamily="50" charset="0"/>
              <a:ea typeface="Zilla Slab SemiBold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A90A-A927-4AA2-849B-A67A2AFC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" y="73582"/>
            <a:ext cx="4680233" cy="523103"/>
          </a:xfrm>
          <a:prstGeom prst="rect">
            <a:avLst/>
          </a:prstGeom>
        </p:spPr>
      </p:pic>
      <p:sp>
        <p:nvSpPr>
          <p:cNvPr id="4" name="Google Shape;262;p31">
            <a:extLst>
              <a:ext uri="{FF2B5EF4-FFF2-40B4-BE49-F238E27FC236}">
                <a16:creationId xmlns:a16="http://schemas.microsoft.com/office/drawing/2014/main" id="{43CCB47C-1D62-404A-9844-779C78DB359E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597356" y="667396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PROS OF SAM</a:t>
            </a:r>
            <a:endParaRPr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04;p18">
            <a:extLst>
              <a:ext uri="{FF2B5EF4-FFF2-40B4-BE49-F238E27FC236}">
                <a16:creationId xmlns:a16="http://schemas.microsoft.com/office/drawing/2014/main" id="{7008B522-E45D-4194-AA48-57C00EFC23CE}"/>
              </a:ext>
            </a:extLst>
          </p:cNvPr>
          <p:cNvSpPr txBox="1">
            <a:spLocks/>
          </p:cNvSpPr>
          <p:nvPr/>
        </p:nvSpPr>
        <p:spPr>
          <a:xfrm>
            <a:off x="465620" y="1636772"/>
            <a:ext cx="6849580" cy="312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None/>
              <a:defRPr sz="24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>
              <a:buClr>
                <a:schemeClr val="tx1">
                  <a:lumMod val="25000"/>
                  <a:lumOff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xygen" panose="02000503000000000000" pitchFamily="2" charset="0"/>
              </a:rPr>
              <a:t>One convenient app for various modes of transportation</a:t>
            </a:r>
          </a:p>
          <a:p>
            <a:pPr>
              <a:buClr>
                <a:schemeClr val="tx1">
                  <a:lumMod val="25000"/>
                  <a:lumOff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xygen" panose="02000503000000000000" pitchFamily="2" charset="0"/>
              </a:rPr>
              <a:t>Only electric vehicles will be used thus it will substantially improve the air quality of the city</a:t>
            </a:r>
          </a:p>
          <a:p>
            <a:pPr>
              <a:buClr>
                <a:schemeClr val="tx1">
                  <a:lumMod val="25000"/>
                  <a:lumOff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xygen" panose="02000503000000000000" pitchFamily="2" charset="0"/>
              </a:rPr>
              <a:t>One app for all related cashless payments</a:t>
            </a:r>
          </a:p>
          <a:p>
            <a:pPr>
              <a:buClr>
                <a:schemeClr val="tx1">
                  <a:lumMod val="25000"/>
                  <a:lumOff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Oxygen" panose="02000503000000000000" pitchFamily="2" charset="0"/>
              </a:rPr>
              <a:t>User friendly interface</a:t>
            </a:r>
          </a:p>
          <a:p>
            <a:pPr>
              <a:buFont typeface="Oxygen Light"/>
              <a:buChar char="⇨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Oxygen" panose="02000503000000000000" pitchFamily="2" charset="0"/>
            </a:endParaRPr>
          </a:p>
          <a:p>
            <a:pPr>
              <a:buFont typeface="Oxygen Light"/>
              <a:buChar char="⇨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Oxygen" panose="02000503000000000000" pitchFamily="2" charset="0"/>
            </a:endParaRPr>
          </a:p>
          <a:p>
            <a:pPr>
              <a:buFont typeface="Oxygen Light"/>
              <a:buChar char="⇨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Oxygen" panose="02000503000000000000" pitchFamily="2" charset="0"/>
            </a:endParaRPr>
          </a:p>
          <a:p>
            <a:pPr>
              <a:buFont typeface="Oxygen Light"/>
              <a:buChar char="⇨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rgbClr val="FFC000"/>
            </a:gs>
            <a:gs pos="100000">
              <a:srgbClr val="FF000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496617" y="682893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C00000"/>
                </a:solidFill>
              </a:rPr>
              <a:t>CONS OF SAM</a:t>
            </a:r>
            <a:endParaRPr sz="4800" dirty="0">
              <a:solidFill>
                <a:srgbClr val="C00000"/>
              </a:solidFill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104;p18">
            <a:extLst>
              <a:ext uri="{FF2B5EF4-FFF2-40B4-BE49-F238E27FC236}">
                <a16:creationId xmlns:a16="http://schemas.microsoft.com/office/drawing/2014/main" id="{6CAC5B71-4B5C-49B1-879E-4780D5B3A16D}"/>
              </a:ext>
            </a:extLst>
          </p:cNvPr>
          <p:cNvSpPr txBox="1">
            <a:spLocks/>
          </p:cNvSpPr>
          <p:nvPr/>
        </p:nvSpPr>
        <p:spPr>
          <a:xfrm>
            <a:off x="496617" y="1725250"/>
            <a:ext cx="6130200" cy="334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None/>
              <a:defRPr sz="24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60000"/>
                </a:solidFill>
                <a:latin typeface="Oxygen" panose="02000503000000000000" pitchFamily="2" charset="0"/>
              </a:rPr>
              <a:t>Shifting from diesel and petrol to electric vehicles will take time.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60000"/>
                </a:solidFill>
                <a:latin typeface="Oxygen" panose="02000503000000000000" pitchFamily="2" charset="0"/>
              </a:rPr>
              <a:t>People are still not completely familiar with cashless payments.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60000"/>
                </a:solidFill>
                <a:latin typeface="Oxygen" panose="02000503000000000000" pitchFamily="2" charset="0"/>
              </a:rPr>
              <a:t>Online platform possess the risk of cyber attacks.</a:t>
            </a:r>
          </a:p>
          <a:p>
            <a:pPr>
              <a:buFont typeface="Oxygen Light"/>
              <a:buChar char="⇨"/>
            </a:pPr>
            <a:endParaRPr lang="en-US" dirty="0">
              <a:solidFill>
                <a:srgbClr val="46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5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35407" y="402889"/>
            <a:ext cx="3319200" cy="87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br>
              <a:rPr lang="en" dirty="0"/>
            </a:br>
            <a:r>
              <a:rPr lang="en" dirty="0"/>
              <a:t>BIG GIANTS LIKE UBER, OLA</a:t>
            </a: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51600" y="2154765"/>
            <a:ext cx="3319200" cy="27156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dirty="0"/>
              <a:t>These apps only provide a limited number of transportation services and the use of diesel and petrol vehicles puts a serious toll on the city’s air quality.</a:t>
            </a:r>
            <a:endParaRPr sz="2200" dirty="0"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t="2499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D9599-56D5-496B-B83D-DD4D21AF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47" r="369" b="9848"/>
          <a:stretch/>
        </p:blipFill>
        <p:spPr>
          <a:xfrm>
            <a:off x="5806786" y="0"/>
            <a:ext cx="2089600" cy="3564609"/>
          </a:xfrm>
          <a:prstGeom prst="roundRect">
            <a:avLst>
              <a:gd name="adj" fmla="val 2225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OVERVIEW OF SAM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63" name="Google Shape;163;p24"/>
          <p:cNvCxnSpPr>
            <a:stCxn id="164" idx="2"/>
            <a:endCxn id="165" idx="0"/>
          </p:cNvCxnSpPr>
          <p:nvPr/>
        </p:nvCxnSpPr>
        <p:spPr>
          <a:xfrm rot="-5400000" flipH="1">
            <a:off x="4137292" y="1762082"/>
            <a:ext cx="762000" cy="16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24"/>
          <p:cNvCxnSpPr>
            <a:stCxn id="167" idx="0"/>
            <a:endCxn id="164" idx="2"/>
          </p:cNvCxnSpPr>
          <p:nvPr/>
        </p:nvCxnSpPr>
        <p:spPr>
          <a:xfrm rot="-5400000">
            <a:off x="2534108" y="1762082"/>
            <a:ext cx="762000" cy="16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24"/>
          <p:cNvCxnSpPr>
            <a:stCxn id="167" idx="2"/>
            <a:endCxn id="169" idx="0"/>
          </p:cNvCxnSpPr>
          <p:nvPr/>
        </p:nvCxnSpPr>
        <p:spPr>
          <a:xfrm rot="-5400000" flipH="1">
            <a:off x="2115308" y="3385382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0" name="Google Shape;170;p24"/>
          <p:cNvCxnSpPr>
            <a:stCxn id="171" idx="0"/>
            <a:endCxn id="167" idx="2"/>
          </p:cNvCxnSpPr>
          <p:nvPr/>
        </p:nvCxnSpPr>
        <p:spPr>
          <a:xfrm rot="-5400000">
            <a:off x="1349849" y="3385457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2" name="Google Shape;172;p24"/>
          <p:cNvCxnSpPr>
            <a:stCxn id="165" idx="2"/>
            <a:endCxn id="173" idx="0"/>
          </p:cNvCxnSpPr>
          <p:nvPr/>
        </p:nvCxnSpPr>
        <p:spPr>
          <a:xfrm rot="-5400000" flipH="1">
            <a:off x="5321675" y="3385382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4" name="Google Shape;174;p24"/>
          <p:cNvCxnSpPr>
            <a:stCxn id="175" idx="0"/>
            <a:endCxn id="165" idx="2"/>
          </p:cNvCxnSpPr>
          <p:nvPr/>
        </p:nvCxnSpPr>
        <p:spPr>
          <a:xfrm rot="-5400000">
            <a:off x="4556217" y="3385457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76" name="Google Shape;176;p24"/>
          <p:cNvGrpSpPr/>
          <p:nvPr/>
        </p:nvGrpSpPr>
        <p:grpSpPr>
          <a:xfrm>
            <a:off x="3020240" y="1740170"/>
            <a:ext cx="1392903" cy="442513"/>
            <a:chOff x="3802950" y="1145950"/>
            <a:chExt cx="1538100" cy="442513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rgbClr val="155B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SAM</a:t>
              </a:r>
              <a:endParaRPr sz="1000" dirty="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78" name="Google Shape;178;p24"/>
          <p:cNvGrpSpPr/>
          <p:nvPr/>
        </p:nvGrpSpPr>
        <p:grpSpPr>
          <a:xfrm>
            <a:off x="1417056" y="2944670"/>
            <a:ext cx="1392903" cy="442513"/>
            <a:chOff x="2032650" y="2350450"/>
            <a:chExt cx="1538100" cy="442513"/>
          </a:xfrm>
        </p:grpSpPr>
        <p:sp>
          <p:nvSpPr>
            <p:cNvPr id="167" name="Google Shape;167;p24"/>
            <p:cNvSpPr txBox="1"/>
            <p:nvPr/>
          </p:nvSpPr>
          <p:spPr>
            <a:xfrm>
              <a:off x="20326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USERS</a:t>
              </a:r>
              <a:endParaRPr sz="1000" dirty="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2032650" y="23504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0" name="Google Shape;180;p24"/>
          <p:cNvGrpSpPr/>
          <p:nvPr/>
        </p:nvGrpSpPr>
        <p:grpSpPr>
          <a:xfrm>
            <a:off x="4623424" y="2944670"/>
            <a:ext cx="1392903" cy="442513"/>
            <a:chOff x="5573250" y="2350450"/>
            <a:chExt cx="1538100" cy="442513"/>
          </a:xfrm>
        </p:grpSpPr>
        <p:sp>
          <p:nvSpPr>
            <p:cNvPr id="165" name="Google Shape;165;p24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DRIVERS</a:t>
              </a:r>
              <a:endParaRPr sz="1000" dirty="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2" name="Google Shape;182;p24"/>
          <p:cNvGrpSpPr/>
          <p:nvPr/>
        </p:nvGrpSpPr>
        <p:grpSpPr>
          <a:xfrm>
            <a:off x="5388882" y="4149245"/>
            <a:ext cx="1392903" cy="442513"/>
            <a:chOff x="6418500" y="3555025"/>
            <a:chExt cx="1538100" cy="442513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GETTING PAYMENTS</a:t>
              </a:r>
              <a:endParaRPr sz="1000" dirty="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4" name="Google Shape;184;p24"/>
          <p:cNvGrpSpPr/>
          <p:nvPr/>
        </p:nvGrpSpPr>
        <p:grpSpPr>
          <a:xfrm>
            <a:off x="3857965" y="4149257"/>
            <a:ext cx="1392903" cy="442500"/>
            <a:chOff x="4728000" y="3555038"/>
            <a:chExt cx="1538100" cy="442500"/>
          </a:xfrm>
        </p:grpSpPr>
        <p:sp>
          <p:nvSpPr>
            <p:cNvPr id="175" name="Google Shape;175;p24"/>
            <p:cNvSpPr txBox="1"/>
            <p:nvPr/>
          </p:nvSpPr>
          <p:spPr>
            <a:xfrm>
              <a:off x="47280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PROVIDING SERVICE</a:t>
              </a:r>
              <a:endParaRPr sz="1000" dirty="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47280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6" name="Google Shape;186;p24"/>
          <p:cNvGrpSpPr/>
          <p:nvPr/>
        </p:nvGrpSpPr>
        <p:grpSpPr>
          <a:xfrm>
            <a:off x="2182515" y="4149257"/>
            <a:ext cx="1392903" cy="442500"/>
            <a:chOff x="2877900" y="3555038"/>
            <a:chExt cx="1538100" cy="442500"/>
          </a:xfrm>
        </p:grpSpPr>
        <p:sp>
          <p:nvSpPr>
            <p:cNvPr id="169" name="Google Shape;169;p24"/>
            <p:cNvSpPr txBox="1"/>
            <p:nvPr/>
          </p:nvSpPr>
          <p:spPr>
            <a:xfrm>
              <a:off x="28779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MAKING PAYMENTS</a:t>
              </a:r>
              <a:endParaRPr sz="1000" dirty="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8779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8" name="Google Shape;188;p24"/>
          <p:cNvGrpSpPr/>
          <p:nvPr/>
        </p:nvGrpSpPr>
        <p:grpSpPr>
          <a:xfrm>
            <a:off x="651598" y="4149257"/>
            <a:ext cx="1392903" cy="442500"/>
            <a:chOff x="1187400" y="3555038"/>
            <a:chExt cx="1538100" cy="442500"/>
          </a:xfrm>
        </p:grpSpPr>
        <p:sp>
          <p:nvSpPr>
            <p:cNvPr id="171" name="Google Shape;171;p24"/>
            <p:cNvSpPr txBox="1"/>
            <p:nvPr/>
          </p:nvSpPr>
          <p:spPr>
            <a:xfrm>
              <a:off x="11874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GETTING SERVICES</a:t>
              </a:r>
              <a:endParaRPr sz="1000" dirty="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874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SAM IS BUILT?</a:t>
            </a:r>
            <a:endParaRPr sz="3600" dirty="0"/>
          </a:p>
        </p:txBody>
      </p:sp>
      <p:sp>
        <p:nvSpPr>
          <p:cNvPr id="492" name="Google Shape;492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493" name="Google Shape;493;p44"/>
          <p:cNvGrpSpPr/>
          <p:nvPr/>
        </p:nvGrpSpPr>
        <p:grpSpPr>
          <a:xfrm>
            <a:off x="651592" y="1413043"/>
            <a:ext cx="3608219" cy="3243858"/>
            <a:chOff x="3778727" y="4460423"/>
            <a:chExt cx="720160" cy="647438"/>
          </a:xfrm>
        </p:grpSpPr>
        <p:sp>
          <p:nvSpPr>
            <p:cNvPr id="494" name="Google Shape;494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MONGODB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APACHE2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CSS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NODE.JS</a:t>
              </a:r>
              <a:endParaRPr sz="1200" b="1" i="0" u="none" strike="noStrike" cap="none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cxnSp>
        <p:nvCxnSpPr>
          <p:cNvPr id="501" name="Google Shape;501;p44"/>
          <p:cNvCxnSpPr/>
          <p:nvPr/>
        </p:nvCxnSpPr>
        <p:spPr>
          <a:xfrm>
            <a:off x="41798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5298350" y="177802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BASIC STRUCTURE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40241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5298350" y="225964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BEAUTIFICATION AND STYLING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5" name="Google Shape;505;p44"/>
          <p:cNvCxnSpPr/>
          <p:nvPr/>
        </p:nvCxnSpPr>
        <p:spPr>
          <a:xfrm>
            <a:off x="38029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6" name="Google Shape;506;p44"/>
          <p:cNvSpPr txBox="1"/>
          <p:nvPr/>
        </p:nvSpPr>
        <p:spPr>
          <a:xfrm>
            <a:off x="5298350" y="274125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 CARRY OUT THE VARIOUS FUNCTIONS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7" name="Google Shape;507;p44"/>
          <p:cNvCxnSpPr/>
          <p:nvPr/>
        </p:nvCxnSpPr>
        <p:spPr>
          <a:xfrm>
            <a:off x="36145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8" name="Google Shape;508;p44"/>
          <p:cNvSpPr txBox="1"/>
          <p:nvPr/>
        </p:nvSpPr>
        <p:spPr>
          <a:xfrm>
            <a:off x="5298350" y="322287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BACKEND OF WEBSITE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9" name="Google Shape;509;p44"/>
          <p:cNvCxnSpPr/>
          <p:nvPr/>
        </p:nvCxnSpPr>
        <p:spPr>
          <a:xfrm>
            <a:off x="34096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0" name="Google Shape;510;p44"/>
          <p:cNvSpPr txBox="1"/>
          <p:nvPr/>
        </p:nvSpPr>
        <p:spPr>
          <a:xfrm>
            <a:off x="5298350" y="370448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 STORE ALL THE DATA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>
            <a:off x="31966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2" name="Google Shape;512;p44"/>
          <p:cNvSpPr txBox="1"/>
          <p:nvPr/>
        </p:nvSpPr>
        <p:spPr>
          <a:xfrm>
            <a:off x="5298350" y="418610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HOSTING THE WEBSITE</a:t>
            </a:r>
            <a:endParaRPr sz="10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4" name="Google Shape;1144;p49">
            <a:extLst>
              <a:ext uri="{FF2B5EF4-FFF2-40B4-BE49-F238E27FC236}">
                <a16:creationId xmlns:a16="http://schemas.microsoft.com/office/drawing/2014/main" id="{DDEFD750-ADD0-4D82-B29A-94E9A323B80B}"/>
              </a:ext>
            </a:extLst>
          </p:cNvPr>
          <p:cNvGrpSpPr/>
          <p:nvPr/>
        </p:nvGrpSpPr>
        <p:grpSpPr>
          <a:xfrm>
            <a:off x="5075444" y="698732"/>
            <a:ext cx="445812" cy="394518"/>
            <a:chOff x="1510757" y="3225422"/>
            <a:chExt cx="720214" cy="637347"/>
          </a:xfrm>
        </p:grpSpPr>
        <p:sp>
          <p:nvSpPr>
            <p:cNvPr id="25" name="Google Shape;1145;p49">
              <a:extLst>
                <a:ext uri="{FF2B5EF4-FFF2-40B4-BE49-F238E27FC236}">
                  <a16:creationId xmlns:a16="http://schemas.microsoft.com/office/drawing/2014/main" id="{FDAAF06B-E212-46F3-9EC5-224494A2ABE4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46;p49">
              <a:extLst>
                <a:ext uri="{FF2B5EF4-FFF2-40B4-BE49-F238E27FC236}">
                  <a16:creationId xmlns:a16="http://schemas.microsoft.com/office/drawing/2014/main" id="{0B85F3BA-2BE6-46BB-8531-592A28DFB381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47;p49">
              <a:extLst>
                <a:ext uri="{FF2B5EF4-FFF2-40B4-BE49-F238E27FC236}">
                  <a16:creationId xmlns:a16="http://schemas.microsoft.com/office/drawing/2014/main" id="{50F54560-0E30-4CA1-BA46-D7B2DE803716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48;p49">
              <a:extLst>
                <a:ext uri="{FF2B5EF4-FFF2-40B4-BE49-F238E27FC236}">
                  <a16:creationId xmlns:a16="http://schemas.microsoft.com/office/drawing/2014/main" id="{968C50B4-E75F-44B6-AD00-EE042864D435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49;p49">
              <a:extLst>
                <a:ext uri="{FF2B5EF4-FFF2-40B4-BE49-F238E27FC236}">
                  <a16:creationId xmlns:a16="http://schemas.microsoft.com/office/drawing/2014/main" id="{41914605-AD2A-4B9C-BE99-8DDF0DF99D67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50;p49">
              <a:extLst>
                <a:ext uri="{FF2B5EF4-FFF2-40B4-BE49-F238E27FC236}">
                  <a16:creationId xmlns:a16="http://schemas.microsoft.com/office/drawing/2014/main" id="{DDB3AB18-782A-4B2F-8818-E4FA53F9B41F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51;p49">
              <a:extLst>
                <a:ext uri="{FF2B5EF4-FFF2-40B4-BE49-F238E27FC236}">
                  <a16:creationId xmlns:a16="http://schemas.microsoft.com/office/drawing/2014/main" id="{25EBFAB6-EDBA-48B9-AFDA-02B5937DC030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COST OF BUILDING SAM</a:t>
            </a:r>
            <a:endParaRPr sz="3600"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651599" y="1409700"/>
            <a:ext cx="5268753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There is no initial cost of building SAM as it is completely made by us from scratch. It is still in its prototype form and requires further testing and upgradation.</a:t>
            </a:r>
            <a:endParaRPr sz="2400"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" name="Google Shape;1175;p49">
            <a:extLst>
              <a:ext uri="{FF2B5EF4-FFF2-40B4-BE49-F238E27FC236}">
                <a16:creationId xmlns:a16="http://schemas.microsoft.com/office/drawing/2014/main" id="{15E8FBB4-6012-4452-AC62-9D1E6DD6327F}"/>
              </a:ext>
            </a:extLst>
          </p:cNvPr>
          <p:cNvGrpSpPr/>
          <p:nvPr/>
        </p:nvGrpSpPr>
        <p:grpSpPr>
          <a:xfrm>
            <a:off x="5920352" y="553775"/>
            <a:ext cx="364211" cy="585868"/>
            <a:chOff x="655600" y="3183978"/>
            <a:chExt cx="490627" cy="720234"/>
          </a:xfrm>
        </p:grpSpPr>
        <p:sp>
          <p:nvSpPr>
            <p:cNvPr id="6" name="Google Shape;1176;p49">
              <a:extLst>
                <a:ext uri="{FF2B5EF4-FFF2-40B4-BE49-F238E27FC236}">
                  <a16:creationId xmlns:a16="http://schemas.microsoft.com/office/drawing/2014/main" id="{46DE06F6-C59B-4C3C-95AC-87CA2C306C8A}"/>
                </a:ext>
              </a:extLst>
            </p:cNvPr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77;p49">
              <a:extLst>
                <a:ext uri="{FF2B5EF4-FFF2-40B4-BE49-F238E27FC236}">
                  <a16:creationId xmlns:a16="http://schemas.microsoft.com/office/drawing/2014/main" id="{0B88BCCB-3622-4DFC-929F-8DBD5B7BE897}"/>
                </a:ext>
              </a:extLst>
            </p:cNvPr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78;p49">
              <a:extLst>
                <a:ext uri="{FF2B5EF4-FFF2-40B4-BE49-F238E27FC236}">
                  <a16:creationId xmlns:a16="http://schemas.microsoft.com/office/drawing/2014/main" id="{A69AA1FA-32B0-4564-AB13-729C569E3EFD}"/>
                </a:ext>
              </a:extLst>
            </p:cNvPr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79;p49">
              <a:extLst>
                <a:ext uri="{FF2B5EF4-FFF2-40B4-BE49-F238E27FC236}">
                  <a16:creationId xmlns:a16="http://schemas.microsoft.com/office/drawing/2014/main" id="{98268B97-91EB-4FC2-AFB8-5670EE17A6FC}"/>
                </a:ext>
              </a:extLst>
            </p:cNvPr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80;p49">
              <a:extLst>
                <a:ext uri="{FF2B5EF4-FFF2-40B4-BE49-F238E27FC236}">
                  <a16:creationId xmlns:a16="http://schemas.microsoft.com/office/drawing/2014/main" id="{93532E63-6F63-44D2-8744-A4BC7A7C9CC7}"/>
                </a:ext>
              </a:extLst>
            </p:cNvPr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SYSTEM SPECIFICATION</a:t>
            </a:r>
            <a:endParaRPr sz="3600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BCC64-6349-4B5F-A0A7-3E316B47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8" y="1612751"/>
            <a:ext cx="6559887" cy="29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oogle Shape;1188;p49">
            <a:extLst>
              <a:ext uri="{FF2B5EF4-FFF2-40B4-BE49-F238E27FC236}">
                <a16:creationId xmlns:a16="http://schemas.microsoft.com/office/drawing/2014/main" id="{6EE062B8-1567-4CBF-AFB6-34A38FEC78D5}"/>
              </a:ext>
            </a:extLst>
          </p:cNvPr>
          <p:cNvGrpSpPr/>
          <p:nvPr/>
        </p:nvGrpSpPr>
        <p:grpSpPr>
          <a:xfrm>
            <a:off x="6056937" y="616634"/>
            <a:ext cx="246199" cy="445516"/>
            <a:chOff x="4556125" y="630237"/>
            <a:chExt cx="3081338" cy="5568950"/>
          </a:xfrm>
        </p:grpSpPr>
        <p:sp>
          <p:nvSpPr>
            <p:cNvPr id="6" name="Google Shape;1189;p49">
              <a:extLst>
                <a:ext uri="{FF2B5EF4-FFF2-40B4-BE49-F238E27FC236}">
                  <a16:creationId xmlns:a16="http://schemas.microsoft.com/office/drawing/2014/main" id="{FBFF77AF-3CD9-49FD-A941-72230B67E3EA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90;p49">
              <a:extLst>
                <a:ext uri="{FF2B5EF4-FFF2-40B4-BE49-F238E27FC236}">
                  <a16:creationId xmlns:a16="http://schemas.microsoft.com/office/drawing/2014/main" id="{5F6FDDB4-F039-4F1D-A123-19ECB5CDB117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91;p49">
              <a:extLst>
                <a:ext uri="{FF2B5EF4-FFF2-40B4-BE49-F238E27FC236}">
                  <a16:creationId xmlns:a16="http://schemas.microsoft.com/office/drawing/2014/main" id="{066C63C2-843D-4ED0-8914-A7442949579C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92;p49">
              <a:extLst>
                <a:ext uri="{FF2B5EF4-FFF2-40B4-BE49-F238E27FC236}">
                  <a16:creationId xmlns:a16="http://schemas.microsoft.com/office/drawing/2014/main" id="{A9A189F9-18B2-4663-A057-6BA57094CD3D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3;p49">
              <a:extLst>
                <a:ext uri="{FF2B5EF4-FFF2-40B4-BE49-F238E27FC236}">
                  <a16:creationId xmlns:a16="http://schemas.microsoft.com/office/drawing/2014/main" id="{B39BD15B-143B-464C-BBD1-E26714F0BEAA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94;p49">
              <a:extLst>
                <a:ext uri="{FF2B5EF4-FFF2-40B4-BE49-F238E27FC236}">
                  <a16:creationId xmlns:a16="http://schemas.microsoft.com/office/drawing/2014/main" id="{CEDBA234-B471-4978-8A60-2F15C2D0B3D2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95;p49">
              <a:extLst>
                <a:ext uri="{FF2B5EF4-FFF2-40B4-BE49-F238E27FC236}">
                  <a16:creationId xmlns:a16="http://schemas.microsoft.com/office/drawing/2014/main" id="{E139445B-25C8-4922-9BAF-35EBD6957C96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 idx="4294967295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SWOT ANALYSIS</a:t>
            </a:r>
            <a:endParaRPr sz="3600" dirty="0"/>
          </a:p>
        </p:txBody>
      </p:sp>
      <p:sp>
        <p:nvSpPr>
          <p:cNvPr id="434" name="Google Shape;43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680275" y="1288000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8A88D"/>
                </a:solidFill>
                <a:latin typeface="Oxygen"/>
                <a:ea typeface="Oxygen"/>
                <a:cs typeface="Oxygen"/>
                <a:sym typeface="Oxygen"/>
              </a:rPr>
              <a:t>STRENGTHS</a:t>
            </a:r>
            <a:endParaRPr b="1" dirty="0">
              <a:solidFill>
                <a:srgbClr val="18A88D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ONE APP FOR ALL TRANSPORTATION SERVICES AND ONE APP FOR ALL RELATED PAYMENTS</a:t>
            </a:r>
            <a:endParaRPr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4659101" y="1288000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9E87D8"/>
                </a:solidFill>
                <a:latin typeface="Oxygen"/>
                <a:ea typeface="Oxygen"/>
                <a:cs typeface="Oxygen"/>
                <a:sym typeface="Oxygen"/>
              </a:rPr>
              <a:t>WEAKNESSES</a:t>
            </a:r>
            <a:endParaRPr b="1" dirty="0">
              <a:solidFill>
                <a:srgbClr val="9E87D8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SHIFTING FROM DIESEL AND PETROL TO ELECTRIC VEHICLES WILL TAKE TIME</a:t>
            </a:r>
            <a:endParaRPr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680275" y="2885331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b="1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MUCH MORE EFFICIENT AND GREENER MODE OF TRANSPORTATION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solidFill>
                  <a:srgbClr val="11606D"/>
                </a:solidFill>
                <a:latin typeface="Oxygen"/>
                <a:ea typeface="Oxygen"/>
                <a:cs typeface="Oxygen"/>
                <a:sym typeface="Oxygen"/>
              </a:rPr>
              <a:t>OPPORTUNITIES</a:t>
            </a:r>
            <a:endParaRPr lang="en-IN" dirty="0">
              <a:solidFill>
                <a:srgbClr val="11606D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4659101" y="2885331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CYBER THREATS AS THE PLATFORM IS ONLINE BASED</a:t>
            </a:r>
            <a:endParaRPr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rgbClr val="E498C6"/>
                </a:solidFill>
                <a:latin typeface="Oxygen"/>
                <a:ea typeface="Oxygen"/>
                <a:cs typeface="Oxygen"/>
                <a:sym typeface="Oxygen"/>
              </a:rPr>
              <a:t>THREATS</a:t>
            </a:r>
            <a:endParaRPr dirty="0">
              <a:solidFill>
                <a:srgbClr val="E498C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3404267" y="162862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2"/>
          <p:cNvSpPr/>
          <p:nvPr/>
        </p:nvSpPr>
        <p:spPr>
          <a:xfrm rot="5400000">
            <a:off x="3562412" y="162862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2"/>
          <p:cNvSpPr/>
          <p:nvPr/>
        </p:nvSpPr>
        <p:spPr>
          <a:xfrm rot="10800000">
            <a:off x="3562412" y="178801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 rot="-5400000">
            <a:off x="3404267" y="178801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3909738" y="2086599"/>
            <a:ext cx="274892" cy="375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S</a:t>
            </a:r>
          </a:p>
        </p:txBody>
      </p:sp>
      <p:sp>
        <p:nvSpPr>
          <p:cNvPr id="444" name="Google Shape;444;p42"/>
          <p:cNvSpPr/>
          <p:nvPr/>
        </p:nvSpPr>
        <p:spPr>
          <a:xfrm>
            <a:off x="4832273" y="2093611"/>
            <a:ext cx="545858" cy="3646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W</a:t>
            </a:r>
          </a:p>
        </p:txBody>
      </p:sp>
      <p:sp>
        <p:nvSpPr>
          <p:cNvPr id="445" name="Google Shape;445;p42"/>
          <p:cNvSpPr/>
          <p:nvPr/>
        </p:nvSpPr>
        <p:spPr>
          <a:xfrm>
            <a:off x="3878322" y="3091573"/>
            <a:ext cx="372507" cy="375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O</a:t>
            </a:r>
          </a:p>
        </p:txBody>
      </p:sp>
      <p:sp>
        <p:nvSpPr>
          <p:cNvPr id="446" name="Google Shape;446;p42"/>
          <p:cNvSpPr/>
          <p:nvPr/>
        </p:nvSpPr>
        <p:spPr>
          <a:xfrm>
            <a:off x="4936059" y="3098585"/>
            <a:ext cx="341091" cy="3646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 idx="4294967295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ROADMAP FOR 2YEARS</a:t>
            </a:r>
            <a:endParaRPr sz="3600"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99" name="Google Shape;39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1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2" name="Google Shape;40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3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4" name="Google Shape;40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5" name="Google Shape;40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5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7" name="Google Shape;40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8" name="Google Shape;40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6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10" name="Google Shape;41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1" name="Google Shape;41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4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4" name="Google Shape;41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2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sp>
        <p:nvSpPr>
          <p:cNvPr id="416" name="Google Shape;41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BUILDING THE PLATFORM FROM SCRATCH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BUILDING AN E-WALLET FOR ALL CASHLESS PAYMENTS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UPGRADING THE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APP WITH NEWER FEATURES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ADDING FEATURES SUCH AS BOOKING AND RENTING EVS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TESTING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PROTOTYPE FOR FLAWS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MAKING THE APP SECURE FROM CYBER ATTACKS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651599" y="628650"/>
            <a:ext cx="7299031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TIMELINE OF DEVELOPMENT</a:t>
            </a:r>
            <a:endParaRPr sz="3600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6159366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DEC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5633757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NOV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5108147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OCT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458253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SEP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405692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AUG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353131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JUL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300570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JUN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48009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MAY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95448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APR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1428880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MAR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903270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FEB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377661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JAN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0" y="2603550"/>
            <a:ext cx="507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 rot="10800000">
            <a:off x="61227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7" name="Google Shape;367;p39"/>
          <p:cNvSpPr txBox="1"/>
          <p:nvPr/>
        </p:nvSpPr>
        <p:spPr>
          <a:xfrm>
            <a:off x="579610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MAKING THE BASIC STRUCTURE USING HTML5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68" name="Google Shape;368;p39"/>
          <p:cNvCxnSpPr/>
          <p:nvPr/>
        </p:nvCxnSpPr>
        <p:spPr>
          <a:xfrm rot="10800000">
            <a:off x="166434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9" name="Google Shape;369;p39"/>
          <p:cNvSpPr txBox="1"/>
          <p:nvPr/>
        </p:nvSpPr>
        <p:spPr>
          <a:xfrm>
            <a:off x="1632879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ADDING JAVASCRIPT FOR VARIOUS FUNCTIONS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0" name="Google Shape;370;p39"/>
          <p:cNvCxnSpPr/>
          <p:nvPr/>
        </p:nvCxnSpPr>
        <p:spPr>
          <a:xfrm rot="10800000">
            <a:off x="271641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1" name="Google Shape;371;p39"/>
          <p:cNvSpPr txBox="1"/>
          <p:nvPr/>
        </p:nvSpPr>
        <p:spPr>
          <a:xfrm>
            <a:off x="2686147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MONGODB DATABASE FOR STORING ALL THE DATA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2" name="Google Shape;372;p39"/>
          <p:cNvCxnSpPr/>
          <p:nvPr/>
        </p:nvCxnSpPr>
        <p:spPr>
          <a:xfrm rot="10800000">
            <a:off x="376848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3" name="Google Shape;373;p39"/>
          <p:cNvSpPr txBox="1"/>
          <p:nvPr/>
        </p:nvSpPr>
        <p:spPr>
          <a:xfrm>
            <a:off x="3739416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TESTING OUR PROTOTYPE WEBSITE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5237738" y="1585562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ENHANCHING THE SECURITY OF THE APP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54357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8" name="Google Shape;378;p39"/>
          <p:cNvCxnSpPr/>
          <p:nvPr/>
        </p:nvCxnSpPr>
        <p:spPr>
          <a:xfrm rot="10800000">
            <a:off x="114638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1090539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ADDING CSS FOR STYLING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2198458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2149902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FINISHING THE BACKEND USING NODEJS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3250526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3209266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HOSTING OUR WEBSITE USING APACHE2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4302595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4268629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REMOVING FLAWS AND ADDING NEW FEATURES</a:t>
            </a:r>
            <a:endParaRPr sz="9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6406733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6376641" y="3495750"/>
            <a:ext cx="99479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UPDATING THE APP DEPENDING ON USER FEEDBACK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ctrTitle" idx="4294967295"/>
          </p:nvPr>
        </p:nvSpPr>
        <p:spPr>
          <a:xfrm>
            <a:off x="739616" y="1342500"/>
            <a:ext cx="3395100" cy="7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  <a:latin typeface="Zilla Slab SemiBold" pitchFamily="50" charset="0"/>
                <a:ea typeface="Zilla Slab SemiBold" pitchFamily="50" charset="0"/>
              </a:rPr>
              <a:t>Hello!</a:t>
            </a:r>
            <a:endParaRPr sz="6000" dirty="0">
              <a:solidFill>
                <a:schemeClr val="lt1"/>
              </a:solidFill>
              <a:latin typeface="Zilla Slab SemiBold" pitchFamily="50" charset="0"/>
              <a:ea typeface="Zilla Slab SemiBold" pitchFamily="50" charset="0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4294967295"/>
          </p:nvPr>
        </p:nvSpPr>
        <p:spPr>
          <a:xfrm>
            <a:off x="739616" y="2397602"/>
            <a:ext cx="6349833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 am Aditya Vikram Sharma</a:t>
            </a:r>
            <a:endParaRPr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ID-191001111023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BSc. IT Machine Learning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Semester-6th</a:t>
            </a:r>
            <a:endParaRPr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Batch-2019-2022</a:t>
            </a:r>
            <a:endParaRPr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Google Shape;519;p45">
            <a:extLst>
              <a:ext uri="{FF2B5EF4-FFF2-40B4-BE49-F238E27FC236}">
                <a16:creationId xmlns:a16="http://schemas.microsoft.com/office/drawing/2014/main" id="{A3F636BF-5784-4A6B-89F5-8DA7D45831F8}"/>
              </a:ext>
            </a:extLst>
          </p:cNvPr>
          <p:cNvPicPr preferRelativeResize="0"/>
          <p:nvPr/>
        </p:nvPicPr>
        <p:blipFill rotWithShape="1">
          <a:blip r:embed="rId3"/>
          <a:srcRect t="10596" r="4262" b="15246"/>
          <a:stretch/>
        </p:blipFill>
        <p:spPr>
          <a:xfrm>
            <a:off x="5331417" y="1083598"/>
            <a:ext cx="3138407" cy="31861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ctrTitle" idx="4294967295"/>
          </p:nvPr>
        </p:nvSpPr>
        <p:spPr>
          <a:xfrm>
            <a:off x="651600" y="724200"/>
            <a:ext cx="78408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ACKNOWLEDGEMENT</a:t>
            </a:r>
            <a:endParaRPr sz="44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26296-75F8-4B35-A910-F980C4DC601B}"/>
              </a:ext>
            </a:extLst>
          </p:cNvPr>
          <p:cNvSpPr txBox="1"/>
          <p:nvPr/>
        </p:nvSpPr>
        <p:spPr>
          <a:xfrm>
            <a:off x="651600" y="1624544"/>
            <a:ext cx="7237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kern="100" dirty="0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We would like to express a special thanks of gratitude towards our mentor “</a:t>
            </a:r>
            <a:r>
              <a:rPr lang="en-IN" sz="2000" kern="100" dirty="0">
                <a:latin typeface="Oxygen" panose="02000503000000090004" pitchFamily="50" charset="0"/>
                <a:ea typeface="Noto Serif CJK SC"/>
                <a:cs typeface="Lohit Devanagari"/>
              </a:rPr>
              <a:t>Ms </a:t>
            </a:r>
            <a:r>
              <a:rPr lang="en-IN" sz="2000" kern="100" dirty="0" err="1">
                <a:latin typeface="Oxygen" panose="02000503000000090004" pitchFamily="50" charset="0"/>
                <a:ea typeface="Noto Serif CJK SC"/>
                <a:cs typeface="Lohit Devanagari"/>
              </a:rPr>
              <a:t>Rituparna</a:t>
            </a:r>
            <a:r>
              <a:rPr lang="en-IN" sz="2000" kern="100" dirty="0">
                <a:latin typeface="Oxygen" panose="02000503000000090004" pitchFamily="50" charset="0"/>
                <a:ea typeface="Noto Serif CJK SC"/>
                <a:cs typeface="Lohit Devanagari"/>
              </a:rPr>
              <a:t> Mondal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” for her guidance and support in completing our project. </a:t>
            </a:r>
          </a:p>
          <a:p>
            <a:endParaRPr lang="en-IN" sz="2000" kern="100" dirty="0">
              <a:latin typeface="Oxygen" panose="02000503000000090004" pitchFamily="50" charset="0"/>
              <a:ea typeface="Noto Serif CJK SC"/>
              <a:cs typeface="Lohit Devanagari"/>
            </a:endParaRPr>
          </a:p>
          <a:p>
            <a:r>
              <a:rPr lang="en-IN" sz="2000" kern="100" dirty="0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We would also like to extend our gratitude towards our respectable H.O.D “</a:t>
            </a:r>
            <a:r>
              <a:rPr lang="en-IN" sz="2000" kern="100" dirty="0" err="1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Dr.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 </a:t>
            </a:r>
            <a:r>
              <a:rPr lang="en-IN" sz="2000" kern="100" dirty="0" err="1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Gagan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Oxygen" panose="02000503000000090004" pitchFamily="50" charset="0"/>
                <a:ea typeface="Noto Serif CJK SC"/>
                <a:cs typeface="Lohit Devanagari"/>
              </a:rPr>
              <a:t> Pareek” for providing us with all the necessary resources and giving us the opportunity to work on a project that has given us so much exposure and knowledge about the business world.</a:t>
            </a:r>
            <a:endParaRPr lang="en-IN" sz="2000" dirty="0">
              <a:latin typeface="Oxygen" panose="02000503000000090004" pitchFamily="50" charset="0"/>
            </a:endParaRPr>
          </a:p>
        </p:txBody>
      </p:sp>
      <p:grpSp>
        <p:nvGrpSpPr>
          <p:cNvPr id="7" name="Google Shape;1152;p49">
            <a:extLst>
              <a:ext uri="{FF2B5EF4-FFF2-40B4-BE49-F238E27FC236}">
                <a16:creationId xmlns:a16="http://schemas.microsoft.com/office/drawing/2014/main" id="{CCEA3125-61C3-42F4-82D6-E3A98A61AA54}"/>
              </a:ext>
            </a:extLst>
          </p:cNvPr>
          <p:cNvGrpSpPr/>
          <p:nvPr/>
        </p:nvGrpSpPr>
        <p:grpSpPr>
          <a:xfrm>
            <a:off x="6620585" y="812172"/>
            <a:ext cx="445767" cy="359478"/>
            <a:chOff x="2595501" y="3253725"/>
            <a:chExt cx="720141" cy="580739"/>
          </a:xfrm>
        </p:grpSpPr>
        <p:sp>
          <p:nvSpPr>
            <p:cNvPr id="8" name="Google Shape;1153;p49">
              <a:extLst>
                <a:ext uri="{FF2B5EF4-FFF2-40B4-BE49-F238E27FC236}">
                  <a16:creationId xmlns:a16="http://schemas.microsoft.com/office/drawing/2014/main" id="{1E593C96-B6AF-4C2B-85F7-B5EC277290CB}"/>
                </a:ext>
              </a:extLst>
            </p:cNvPr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54;p49">
              <a:extLst>
                <a:ext uri="{FF2B5EF4-FFF2-40B4-BE49-F238E27FC236}">
                  <a16:creationId xmlns:a16="http://schemas.microsoft.com/office/drawing/2014/main" id="{3049C769-8026-42B3-9380-982DBC286B29}"/>
                </a:ext>
              </a:extLst>
            </p:cNvPr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55;p49">
              <a:extLst>
                <a:ext uri="{FF2B5EF4-FFF2-40B4-BE49-F238E27FC236}">
                  <a16:creationId xmlns:a16="http://schemas.microsoft.com/office/drawing/2014/main" id="{0E5B7185-F45E-40D9-9B88-E94011F88598}"/>
                </a:ext>
              </a:extLst>
            </p:cNvPr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56;p49">
              <a:extLst>
                <a:ext uri="{FF2B5EF4-FFF2-40B4-BE49-F238E27FC236}">
                  <a16:creationId xmlns:a16="http://schemas.microsoft.com/office/drawing/2014/main" id="{E4D1B767-FBFD-4D6F-AF04-31B19B069879}"/>
                </a:ext>
              </a:extLst>
            </p:cNvPr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90916" y="568031"/>
            <a:ext cx="8733006" cy="4342636"/>
            <a:chOff x="1177450" y="241631"/>
            <a:chExt cx="6173152" cy="3616776"/>
          </a:xfrm>
        </p:grpSpPr>
        <p:sp>
          <p:nvSpPr>
            <p:cNvPr id="311" name="Google Shape;31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3434194" y="-10456"/>
            <a:ext cx="3305700" cy="473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Desktop Project</a:t>
            </a:r>
            <a:endParaRPr dirty="0"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B6A36-6FC0-83BD-13F6-F9B6DD41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39" y="769252"/>
            <a:ext cx="6793921" cy="37459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22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90916" y="568031"/>
            <a:ext cx="8733006" cy="4342636"/>
            <a:chOff x="1177450" y="241631"/>
            <a:chExt cx="6173152" cy="3616776"/>
          </a:xfrm>
        </p:grpSpPr>
        <p:sp>
          <p:nvSpPr>
            <p:cNvPr id="311" name="Google Shape;31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3434194" y="-10456"/>
            <a:ext cx="3305700" cy="473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Desktop Project</a:t>
            </a:r>
            <a:endParaRPr dirty="0"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CB695-0F65-085D-5D8A-866A757A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79" y="761774"/>
            <a:ext cx="6801842" cy="37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2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23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90916" y="568031"/>
            <a:ext cx="8733006" cy="4342636"/>
            <a:chOff x="1177450" y="241631"/>
            <a:chExt cx="6173152" cy="3616776"/>
          </a:xfrm>
        </p:grpSpPr>
        <p:sp>
          <p:nvSpPr>
            <p:cNvPr id="311" name="Google Shape;31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3434194" y="-10456"/>
            <a:ext cx="3305700" cy="473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Desktop Project</a:t>
            </a:r>
            <a:endParaRPr dirty="0"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986EA-8F2D-A5D3-8E0F-79F048AD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02" y="772434"/>
            <a:ext cx="6803796" cy="37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322588"/>
            <a:ext cx="3395100" cy="7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Thanks!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body" idx="4294967295"/>
          </p:nvPr>
        </p:nvSpPr>
        <p:spPr>
          <a:xfrm>
            <a:off x="855300" y="2158625"/>
            <a:ext cx="4979812" cy="18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can find us at:</a:t>
            </a:r>
            <a:endParaRPr dirty="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⇨"/>
            </a:pPr>
            <a:r>
              <a:rPr lang="en-US" dirty="0">
                <a:solidFill>
                  <a:schemeClr val="lt1"/>
                </a:solidFill>
              </a:rPr>
              <a:t>adityavsharma1023@gmail.com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⇨"/>
            </a:pPr>
            <a:r>
              <a:rPr lang="en-US" dirty="0">
                <a:solidFill>
                  <a:schemeClr val="lt1"/>
                </a:solidFill>
              </a:rPr>
              <a:t>gopalpacheriya144@gmail.com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⇨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5194200" y="397650"/>
            <a:ext cx="3949800" cy="4348200"/>
          </a:xfrm>
          <a:prstGeom prst="leftArrow">
            <a:avLst>
              <a:gd name="adj1" fmla="val 64591"/>
              <a:gd name="adj2" fmla="val 55752"/>
            </a:avLst>
          </a:prstGeom>
          <a:solidFill>
            <a:schemeClr val="lt1"/>
          </a:solidFill>
          <a:ln>
            <a:noFill/>
          </a:ln>
          <a:effectLst>
            <a:outerShdw blurRad="57150" dist="9525" dir="1080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6368617" y="2054479"/>
            <a:ext cx="968377" cy="880879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3;p15">
            <a:extLst>
              <a:ext uri="{FF2B5EF4-FFF2-40B4-BE49-F238E27FC236}">
                <a16:creationId xmlns:a16="http://schemas.microsoft.com/office/drawing/2014/main" id="{44627C59-732F-4836-8637-9D1B014C540E}"/>
              </a:ext>
            </a:extLst>
          </p:cNvPr>
          <p:cNvSpPr txBox="1">
            <a:spLocks/>
          </p:cNvSpPr>
          <p:nvPr/>
        </p:nvSpPr>
        <p:spPr>
          <a:xfrm>
            <a:off x="722558" y="1344551"/>
            <a:ext cx="3395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IN" sz="6000" dirty="0">
                <a:solidFill>
                  <a:schemeClr val="lt1"/>
                </a:solidFill>
                <a:latin typeface="Zilla Slab SemiBold" pitchFamily="50" charset="0"/>
                <a:ea typeface="Zilla Slab SemiBold" pitchFamily="50" charset="0"/>
              </a:rPr>
              <a:t>Hi!</a:t>
            </a:r>
          </a:p>
        </p:txBody>
      </p:sp>
      <p:sp>
        <p:nvSpPr>
          <p:cNvPr id="19" name="Google Shape;84;p15">
            <a:extLst>
              <a:ext uri="{FF2B5EF4-FFF2-40B4-BE49-F238E27FC236}">
                <a16:creationId xmlns:a16="http://schemas.microsoft.com/office/drawing/2014/main" id="{C8374F91-171D-4D08-BCD1-30FBA60864C7}"/>
              </a:ext>
            </a:extLst>
          </p:cNvPr>
          <p:cNvSpPr txBox="1">
            <a:spLocks/>
          </p:cNvSpPr>
          <p:nvPr/>
        </p:nvSpPr>
        <p:spPr>
          <a:xfrm>
            <a:off x="722558" y="2397602"/>
            <a:ext cx="6349833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lnSpc>
                <a:spcPct val="90000"/>
              </a:lnSpc>
              <a:buFont typeface="Oxygen Light"/>
              <a:buNone/>
            </a:pPr>
            <a:r>
              <a:rPr lang="en-US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 am Gopal </a:t>
            </a:r>
            <a:r>
              <a:rPr lang="en-US" dirty="0" err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Pacheriya</a:t>
            </a:r>
            <a:endParaRPr lang="en-US"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indent="0">
              <a:lnSpc>
                <a:spcPct val="90000"/>
              </a:lnSpc>
              <a:buFont typeface="Oxygen Light"/>
              <a:buNone/>
            </a:pPr>
            <a:r>
              <a:rPr lang="en-US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ID-191001111010</a:t>
            </a:r>
          </a:p>
          <a:p>
            <a:pPr marL="0" indent="0">
              <a:lnSpc>
                <a:spcPct val="90000"/>
              </a:lnSpc>
              <a:buFont typeface="Oxygen Light"/>
              <a:buNone/>
            </a:pPr>
            <a:r>
              <a:rPr lang="en-US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BSc. IT Machine Learning</a:t>
            </a:r>
          </a:p>
          <a:p>
            <a:pPr marL="0" indent="0">
              <a:lnSpc>
                <a:spcPct val="90000"/>
              </a:lnSpc>
              <a:buFont typeface="Oxygen Light"/>
              <a:buNone/>
            </a:pPr>
            <a:r>
              <a:rPr lang="en-US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Semester-6th</a:t>
            </a:r>
          </a:p>
          <a:p>
            <a:pPr marL="0" indent="0">
              <a:lnSpc>
                <a:spcPct val="90000"/>
              </a:lnSpc>
              <a:buFont typeface="Oxygen Light"/>
              <a:buNone/>
            </a:pPr>
            <a:r>
              <a:rPr lang="en-US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Batch-2019-2022</a:t>
            </a:r>
          </a:p>
        </p:txBody>
      </p:sp>
      <p:pic>
        <p:nvPicPr>
          <p:cNvPr id="5" name="Google Shape;521;p45">
            <a:extLst>
              <a:ext uri="{FF2B5EF4-FFF2-40B4-BE49-F238E27FC236}">
                <a16:creationId xmlns:a16="http://schemas.microsoft.com/office/drawing/2014/main" id="{56A442AB-F8BB-4067-8498-B241549E535D}"/>
              </a:ext>
            </a:extLst>
          </p:cNvPr>
          <p:cNvPicPr preferRelativeResize="0"/>
          <p:nvPr/>
        </p:nvPicPr>
        <p:blipFill rotWithShape="1">
          <a:blip r:embed="rId3"/>
          <a:srcRect t="1649" b="21440"/>
          <a:stretch/>
        </p:blipFill>
        <p:spPr>
          <a:xfrm>
            <a:off x="5308171" y="1029354"/>
            <a:ext cx="3113272" cy="32404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Google Shape;262;p31">
            <a:extLst>
              <a:ext uri="{FF2B5EF4-FFF2-40B4-BE49-F238E27FC236}">
                <a16:creationId xmlns:a16="http://schemas.microsoft.com/office/drawing/2014/main" id="{5DA56EFB-B360-4E9F-9A64-A51ACFFF04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ctrTitle" idx="4294967295"/>
          </p:nvPr>
        </p:nvSpPr>
        <p:spPr>
          <a:xfrm>
            <a:off x="447230" y="457639"/>
            <a:ext cx="7867611" cy="12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DCFAD2"/>
                </a:solidFill>
                <a:latin typeface="Zilla Slab SemiBold" pitchFamily="50" charset="0"/>
                <a:ea typeface="Zilla Slab SemiBold" pitchFamily="50" charset="0"/>
              </a:rPr>
              <a:t>What is SAM?</a:t>
            </a:r>
            <a:endParaRPr sz="5400" dirty="0">
              <a:solidFill>
                <a:srgbClr val="DCFAD2"/>
              </a:solidFill>
              <a:latin typeface="Zilla Slab SemiBold" pitchFamily="50" charset="0"/>
              <a:ea typeface="Zilla Slab SemiBold" pitchFamily="50" charset="0"/>
            </a:endParaRPr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294967295"/>
          </p:nvPr>
        </p:nvSpPr>
        <p:spPr>
          <a:xfrm>
            <a:off x="447230" y="1704739"/>
            <a:ext cx="6627746" cy="4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200" b="0" i="0" dirty="0">
                <a:solidFill>
                  <a:srgbClr val="DCFAD2"/>
                </a:solidFill>
                <a:effectLst/>
                <a:latin typeface="Oxygen" panose="02000503000000000000" pitchFamily="2" charset="0"/>
              </a:rPr>
              <a:t>SAM is a new and revolutionary way of thinking about how we get around — one that is cleaner, safer, and more efficient. </a:t>
            </a:r>
          </a:p>
          <a:p>
            <a:pPr algn="l"/>
            <a:endParaRPr lang="en-US" sz="2200" dirty="0">
              <a:solidFill>
                <a:srgbClr val="DCFAD2"/>
              </a:solidFill>
              <a:latin typeface="Oxygen" panose="02000503000000000000" pitchFamily="2" charset="0"/>
            </a:endParaRPr>
          </a:p>
          <a:p>
            <a:pPr algn="l"/>
            <a:r>
              <a:rPr lang="en-US" sz="2200" b="0" i="0" dirty="0">
                <a:solidFill>
                  <a:srgbClr val="DCFAD2"/>
                </a:solidFill>
                <a:effectLst/>
                <a:latin typeface="Oxygen" panose="02000503000000000000" pitchFamily="2" charset="0"/>
              </a:rPr>
              <a:t>This can take on many different forms, including ride-sharing, car-sharing, public transportation, walking, biking, and more.</a:t>
            </a:r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" name="Google Shape;1064;p49">
            <a:extLst>
              <a:ext uri="{FF2B5EF4-FFF2-40B4-BE49-F238E27FC236}">
                <a16:creationId xmlns:a16="http://schemas.microsoft.com/office/drawing/2014/main" id="{93665B2B-15E9-4F68-8230-F94CB977CDF0}"/>
              </a:ext>
            </a:extLst>
          </p:cNvPr>
          <p:cNvGrpSpPr/>
          <p:nvPr/>
        </p:nvGrpSpPr>
        <p:grpSpPr>
          <a:xfrm>
            <a:off x="4764442" y="410672"/>
            <a:ext cx="583580" cy="670517"/>
            <a:chOff x="7638277" y="937343"/>
            <a:chExt cx="744273" cy="793950"/>
          </a:xfrm>
        </p:grpSpPr>
        <p:sp>
          <p:nvSpPr>
            <p:cNvPr id="6" name="Google Shape;1065;p49">
              <a:extLst>
                <a:ext uri="{FF2B5EF4-FFF2-40B4-BE49-F238E27FC236}">
                  <a16:creationId xmlns:a16="http://schemas.microsoft.com/office/drawing/2014/main" id="{2E4A87EB-E2F4-4B03-9E19-89B52B6512E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6;p49">
              <a:extLst>
                <a:ext uri="{FF2B5EF4-FFF2-40B4-BE49-F238E27FC236}">
                  <a16:creationId xmlns:a16="http://schemas.microsoft.com/office/drawing/2014/main" id="{DDC3E27A-27A7-402C-A5B1-BAC61F3D096B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7;p49">
              <a:extLst>
                <a:ext uri="{FF2B5EF4-FFF2-40B4-BE49-F238E27FC236}">
                  <a16:creationId xmlns:a16="http://schemas.microsoft.com/office/drawing/2014/main" id="{CEC05CAE-13D0-4513-9B90-64CE82556500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68;p49">
              <a:extLst>
                <a:ext uri="{FF2B5EF4-FFF2-40B4-BE49-F238E27FC236}">
                  <a16:creationId xmlns:a16="http://schemas.microsoft.com/office/drawing/2014/main" id="{D6CFA4CB-D58A-4353-A4D2-2F0844AE0DB1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1069;p49">
              <a:extLst>
                <a:ext uri="{FF2B5EF4-FFF2-40B4-BE49-F238E27FC236}">
                  <a16:creationId xmlns:a16="http://schemas.microsoft.com/office/drawing/2014/main" id="{FCEB57A3-AA44-4A17-AC10-D558DC52DBE8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1070;p49">
                <a:extLst>
                  <a:ext uri="{FF2B5EF4-FFF2-40B4-BE49-F238E27FC236}">
                    <a16:creationId xmlns:a16="http://schemas.microsoft.com/office/drawing/2014/main" id="{37F29ECE-CF15-45B5-A6ED-2B7C77AD17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71;p49">
                <a:extLst>
                  <a:ext uri="{FF2B5EF4-FFF2-40B4-BE49-F238E27FC236}">
                    <a16:creationId xmlns:a16="http://schemas.microsoft.com/office/drawing/2014/main" id="{88F2D8D1-A681-4A27-AD60-501CB7777B8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72;p49">
                <a:extLst>
                  <a:ext uri="{FF2B5EF4-FFF2-40B4-BE49-F238E27FC236}">
                    <a16:creationId xmlns:a16="http://schemas.microsoft.com/office/drawing/2014/main" id="{421A4FAB-AF2E-4AE3-98D6-BB217DFEA39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73;p49">
                <a:extLst>
                  <a:ext uri="{FF2B5EF4-FFF2-40B4-BE49-F238E27FC236}">
                    <a16:creationId xmlns:a16="http://schemas.microsoft.com/office/drawing/2014/main" id="{3A2F352F-2519-4894-9F25-B6247C492310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74;p49">
                <a:extLst>
                  <a:ext uri="{FF2B5EF4-FFF2-40B4-BE49-F238E27FC236}">
                    <a16:creationId xmlns:a16="http://schemas.microsoft.com/office/drawing/2014/main" id="{B5B8FA1E-7957-4305-9D2A-8F3C76E71D98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075;p49">
                <a:extLst>
                  <a:ext uri="{FF2B5EF4-FFF2-40B4-BE49-F238E27FC236}">
                    <a16:creationId xmlns:a16="http://schemas.microsoft.com/office/drawing/2014/main" id="{EB0A2218-EBCD-42F0-BD1F-60381876A1A0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076;p49">
                <a:extLst>
                  <a:ext uri="{FF2B5EF4-FFF2-40B4-BE49-F238E27FC236}">
                    <a16:creationId xmlns:a16="http://schemas.microsoft.com/office/drawing/2014/main" id="{87B114D2-F863-4948-90B3-BBCF6ED8D77F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7;p49">
                <a:extLst>
                  <a:ext uri="{FF2B5EF4-FFF2-40B4-BE49-F238E27FC236}">
                    <a16:creationId xmlns:a16="http://schemas.microsoft.com/office/drawing/2014/main" id="{D5F0F870-E812-463E-8AF6-0BF7D8037A8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8;p49">
                <a:extLst>
                  <a:ext uri="{FF2B5EF4-FFF2-40B4-BE49-F238E27FC236}">
                    <a16:creationId xmlns:a16="http://schemas.microsoft.com/office/drawing/2014/main" id="{D6E08B32-F5B1-40B8-9603-CA8AC9594C5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9;p49">
                <a:extLst>
                  <a:ext uri="{FF2B5EF4-FFF2-40B4-BE49-F238E27FC236}">
                    <a16:creationId xmlns:a16="http://schemas.microsoft.com/office/drawing/2014/main" id="{D8C0C815-49A7-408C-903A-8E250F3337FE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496974" y="452753"/>
            <a:ext cx="9071806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Zilla Slab SemiBold" pitchFamily="50" charset="0"/>
                <a:ea typeface="Zilla Slab SemiBold" pitchFamily="50" charset="0"/>
              </a:rPr>
              <a:t>Why we need SAM?</a:t>
            </a:r>
            <a:endParaRPr sz="5400" dirty="0">
              <a:solidFill>
                <a:schemeClr val="accent2">
                  <a:lumMod val="20000"/>
                  <a:lumOff val="80000"/>
                </a:schemeClr>
              </a:solidFill>
              <a:latin typeface="Zilla Slab SemiBold" pitchFamily="50" charset="0"/>
              <a:ea typeface="Zilla Slab SemiBold" pitchFamily="50" charset="0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651956" y="1764465"/>
            <a:ext cx="7433400" cy="4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accent2">
                    <a:lumMod val="20000"/>
                    <a:lumOff val="80000"/>
                  </a:schemeClr>
                </a:solidFill>
                <a:latin typeface="Oxygen" panose="02000503000000000000" pitchFamily="2" charset="0"/>
              </a:rPr>
              <a:t>It is a must for a Smart City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xygen" panose="02000503000000000000" pitchFamily="2" charset="0"/>
              </a:rPr>
              <a:t>Reduce noise &amp; air pollution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xygen" panose="02000503000000000000" pitchFamily="2" charset="0"/>
              </a:rPr>
              <a:t>Improve and control traffic flow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xygen" panose="02000503000000000000" pitchFamily="2" charset="0"/>
              </a:rPr>
              <a:t>Control energy resources for mobility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Oxygen" panose="02000503000000000000" pitchFamily="2" charset="0"/>
              </a:rPr>
              <a:t>Space management</a:t>
            </a:r>
            <a:endParaRPr lang="en-US" b="0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4" name="Google Shape;1032;p49">
            <a:extLst>
              <a:ext uri="{FF2B5EF4-FFF2-40B4-BE49-F238E27FC236}">
                <a16:creationId xmlns:a16="http://schemas.microsoft.com/office/drawing/2014/main" id="{14B92DC3-BD09-4E53-8F47-EE28261698AD}"/>
              </a:ext>
            </a:extLst>
          </p:cNvPr>
          <p:cNvGrpSpPr/>
          <p:nvPr/>
        </p:nvGrpSpPr>
        <p:grpSpPr>
          <a:xfrm>
            <a:off x="6435412" y="452753"/>
            <a:ext cx="606655" cy="634459"/>
            <a:chOff x="8770051" y="937343"/>
            <a:chExt cx="744273" cy="793950"/>
          </a:xfrm>
        </p:grpSpPr>
        <p:sp>
          <p:nvSpPr>
            <p:cNvPr id="5" name="Google Shape;1033;p49">
              <a:extLst>
                <a:ext uri="{FF2B5EF4-FFF2-40B4-BE49-F238E27FC236}">
                  <a16:creationId xmlns:a16="http://schemas.microsoft.com/office/drawing/2014/main" id="{47250050-88F1-4E38-828B-E2E56A3FFDAC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34;p49">
              <a:extLst>
                <a:ext uri="{FF2B5EF4-FFF2-40B4-BE49-F238E27FC236}">
                  <a16:creationId xmlns:a16="http://schemas.microsoft.com/office/drawing/2014/main" id="{9D6DC579-43A0-44FF-B67B-50A1A49E88E8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35;p49">
              <a:extLst>
                <a:ext uri="{FF2B5EF4-FFF2-40B4-BE49-F238E27FC236}">
                  <a16:creationId xmlns:a16="http://schemas.microsoft.com/office/drawing/2014/main" id="{9BFE8B55-DB0F-4A28-83F4-044D59BA81F8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36;p49">
              <a:extLst>
                <a:ext uri="{FF2B5EF4-FFF2-40B4-BE49-F238E27FC236}">
                  <a16:creationId xmlns:a16="http://schemas.microsoft.com/office/drawing/2014/main" id="{BE050F44-7CA9-4219-8AC5-28055206953B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37;p49">
              <a:extLst>
                <a:ext uri="{FF2B5EF4-FFF2-40B4-BE49-F238E27FC236}">
                  <a16:creationId xmlns:a16="http://schemas.microsoft.com/office/drawing/2014/main" id="{B0F0E875-830F-49C2-8101-65C49249D1F7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1038;p49">
              <a:extLst>
                <a:ext uri="{FF2B5EF4-FFF2-40B4-BE49-F238E27FC236}">
                  <a16:creationId xmlns:a16="http://schemas.microsoft.com/office/drawing/2014/main" id="{257DA7EC-40FF-4C04-B364-5285EF2DDE6B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1039;p49">
                <a:extLst>
                  <a:ext uri="{FF2B5EF4-FFF2-40B4-BE49-F238E27FC236}">
                    <a16:creationId xmlns:a16="http://schemas.microsoft.com/office/drawing/2014/main" id="{CBC40FC2-E507-49EE-A233-9D9180850B1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40;p49">
                <a:extLst>
                  <a:ext uri="{FF2B5EF4-FFF2-40B4-BE49-F238E27FC236}">
                    <a16:creationId xmlns:a16="http://schemas.microsoft.com/office/drawing/2014/main" id="{A6DCE8A8-AA02-43F3-9045-3B9473388632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41;p49">
                <a:extLst>
                  <a:ext uri="{FF2B5EF4-FFF2-40B4-BE49-F238E27FC236}">
                    <a16:creationId xmlns:a16="http://schemas.microsoft.com/office/drawing/2014/main" id="{A1E26E09-ED95-4416-A9BE-DCA646084DB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42;p49">
                <a:extLst>
                  <a:ext uri="{FF2B5EF4-FFF2-40B4-BE49-F238E27FC236}">
                    <a16:creationId xmlns:a16="http://schemas.microsoft.com/office/drawing/2014/main" id="{7DCE4BE6-917C-491E-B1C0-710D8502F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43;p49">
                <a:extLst>
                  <a:ext uri="{FF2B5EF4-FFF2-40B4-BE49-F238E27FC236}">
                    <a16:creationId xmlns:a16="http://schemas.microsoft.com/office/drawing/2014/main" id="{84779853-846F-4461-BC82-EB68CE90ADF5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044;p49">
                <a:extLst>
                  <a:ext uri="{FF2B5EF4-FFF2-40B4-BE49-F238E27FC236}">
                    <a16:creationId xmlns:a16="http://schemas.microsoft.com/office/drawing/2014/main" id="{A0554809-64F1-4598-ACBC-3266894410AE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045;p49">
                <a:extLst>
                  <a:ext uri="{FF2B5EF4-FFF2-40B4-BE49-F238E27FC236}">
                    <a16:creationId xmlns:a16="http://schemas.microsoft.com/office/drawing/2014/main" id="{1A9391FF-8330-45D5-B786-202482B5F33A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46;p49">
                <a:extLst>
                  <a:ext uri="{FF2B5EF4-FFF2-40B4-BE49-F238E27FC236}">
                    <a16:creationId xmlns:a16="http://schemas.microsoft.com/office/drawing/2014/main" id="{BE4BE6B3-833E-44D8-8337-ED93B9F0211F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47;p49">
                <a:extLst>
                  <a:ext uri="{FF2B5EF4-FFF2-40B4-BE49-F238E27FC236}">
                    <a16:creationId xmlns:a16="http://schemas.microsoft.com/office/drawing/2014/main" id="{24BD8AB4-78DD-4568-8ADD-CA7A9AFB0008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48;p49">
                <a:extLst>
                  <a:ext uri="{FF2B5EF4-FFF2-40B4-BE49-F238E27FC236}">
                    <a16:creationId xmlns:a16="http://schemas.microsoft.com/office/drawing/2014/main" id="{4048BEF8-5225-48B8-BAC3-77D39C13710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" name="Google Shape;262;p31">
            <a:extLst>
              <a:ext uri="{FF2B5EF4-FFF2-40B4-BE49-F238E27FC236}">
                <a16:creationId xmlns:a16="http://schemas.microsoft.com/office/drawing/2014/main" id="{1F8D39D4-63E0-4039-96CF-C7E051885E4F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022534" y="1172533"/>
            <a:ext cx="2635066" cy="29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Air Pollution is drastically increasing and we must find a way to stop it!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E86F4-9081-42EC-8107-797A8421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32" y="50368"/>
            <a:ext cx="5343075" cy="500913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5" name="Google Shape;262;p31">
            <a:extLst>
              <a:ext uri="{FF2B5EF4-FFF2-40B4-BE49-F238E27FC236}">
                <a16:creationId xmlns:a16="http://schemas.microsoft.com/office/drawing/2014/main" id="{2363A4B2-16A7-431F-8339-F34D9C4BC86B}"/>
              </a:ext>
            </a:extLst>
          </p:cNvPr>
          <p:cNvSpPr txBox="1">
            <a:spLocks/>
          </p:cNvSpPr>
          <p:nvPr/>
        </p:nvSpPr>
        <p:spPr>
          <a:xfrm>
            <a:off x="8404384" y="4665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3;p18">
            <a:extLst>
              <a:ext uri="{FF2B5EF4-FFF2-40B4-BE49-F238E27FC236}">
                <a16:creationId xmlns:a16="http://schemas.microsoft.com/office/drawing/2014/main" id="{FB85940F-8694-4623-8E77-CB81A8878167}"/>
              </a:ext>
            </a:extLst>
          </p:cNvPr>
          <p:cNvSpPr txBox="1">
            <a:spLocks/>
          </p:cNvSpPr>
          <p:nvPr/>
        </p:nvSpPr>
        <p:spPr>
          <a:xfrm>
            <a:off x="459736" y="282521"/>
            <a:ext cx="4468726" cy="1260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  <a:defRPr sz="48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IN" sz="5400" dirty="0">
                <a:solidFill>
                  <a:schemeClr val="accent1"/>
                </a:solidFill>
                <a:latin typeface="Zilla Slab SemiBold" pitchFamily="50" charset="0"/>
                <a:ea typeface="Zilla Slab SemiBold" pitchFamily="50" charset="0"/>
              </a:rPr>
              <a:t>Availability of space</a:t>
            </a:r>
          </a:p>
        </p:txBody>
      </p:sp>
      <p:sp>
        <p:nvSpPr>
          <p:cNvPr id="9" name="Google Shape;104;p18">
            <a:extLst>
              <a:ext uri="{FF2B5EF4-FFF2-40B4-BE49-F238E27FC236}">
                <a16:creationId xmlns:a16="http://schemas.microsoft.com/office/drawing/2014/main" id="{15891A40-DF59-4D23-83FC-B4A208FCB2DF}"/>
              </a:ext>
            </a:extLst>
          </p:cNvPr>
          <p:cNvSpPr txBox="1">
            <a:spLocks/>
          </p:cNvSpPr>
          <p:nvPr/>
        </p:nvSpPr>
        <p:spPr>
          <a:xfrm>
            <a:off x="144604" y="1891582"/>
            <a:ext cx="4714115" cy="312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None/>
              <a:defRPr sz="24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/>
              <a:buNone/>
              <a:defRPr sz="3000" b="0" i="0" u="none" strike="noStrike" cap="none">
                <a:solidFill>
                  <a:schemeClr val="accent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>
              <a:buFont typeface="Oxygen Light"/>
              <a:buChar char="⇨"/>
            </a:pPr>
            <a:r>
              <a:rPr lang="en-US" dirty="0">
                <a:latin typeface="Oxygen" panose="02000503000000000000" pitchFamily="2" charset="0"/>
              </a:rPr>
              <a:t>Lack of space is one of the most alarming situations in India</a:t>
            </a:r>
          </a:p>
          <a:p>
            <a:pPr>
              <a:buFont typeface="Oxygen Light"/>
              <a:buChar char="⇨"/>
            </a:pPr>
            <a:endParaRPr lang="en-US" dirty="0">
              <a:latin typeface="Oxygen" panose="02000503000000000000" pitchFamily="2" charset="0"/>
            </a:endParaRPr>
          </a:p>
          <a:p>
            <a:pPr marL="76200" indent="0"/>
            <a:endParaRPr lang="en-US" dirty="0">
              <a:latin typeface="Oxygen" panose="02000503000000000000" pitchFamily="2" charset="0"/>
            </a:endParaRPr>
          </a:p>
          <a:p>
            <a:pPr>
              <a:spcBef>
                <a:spcPts val="1000"/>
              </a:spcBef>
              <a:buFont typeface="Oxygen Light"/>
              <a:buChar char="⇨"/>
            </a:pPr>
            <a:r>
              <a:rPr lang="en-US" dirty="0">
                <a:latin typeface="Oxygen" panose="02000503000000000000" pitchFamily="2" charset="0"/>
              </a:rPr>
              <a:t>Roads are often jammed with 4 wheelers, buses and trucks</a:t>
            </a:r>
          </a:p>
        </p:txBody>
      </p:sp>
      <p:pic>
        <p:nvPicPr>
          <p:cNvPr id="10" name="Picture 2" descr="Yellow taxi with traffic jam on the road with boy walking on in the evening with lights at Kolkata, India">
            <a:extLst>
              <a:ext uri="{FF2B5EF4-FFF2-40B4-BE49-F238E27FC236}">
                <a16:creationId xmlns:a16="http://schemas.microsoft.com/office/drawing/2014/main" id="{26C05C8B-C031-4CB2-9B24-0E9EBC4F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99" y="61994"/>
            <a:ext cx="3899708" cy="281529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4" descr="Dark city traffic blurred in motion at late evening on crowded streets in Kolkata">
            <a:extLst>
              <a:ext uri="{FF2B5EF4-FFF2-40B4-BE49-F238E27FC236}">
                <a16:creationId xmlns:a16="http://schemas.microsoft.com/office/drawing/2014/main" id="{0682ED2C-0457-4FCA-BEDE-28F380848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6"/>
          <a:stretch/>
        </p:blipFill>
        <p:spPr bwMode="auto">
          <a:xfrm>
            <a:off x="5184928" y="2631159"/>
            <a:ext cx="3899708" cy="246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Google Shape;262;p31">
            <a:extLst>
              <a:ext uri="{FF2B5EF4-FFF2-40B4-BE49-F238E27FC236}">
                <a16:creationId xmlns:a16="http://schemas.microsoft.com/office/drawing/2014/main" id="{2854B21D-0BCE-4F62-A3C7-A14F904E11AE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0320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23000" y="527941"/>
            <a:ext cx="4737072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>
                    <a:lumMod val="50000"/>
                  </a:schemeClr>
                </a:solidFill>
                <a:latin typeface="Zilla Slab SemiBold" pitchFamily="50" charset="0"/>
                <a:ea typeface="Zilla Slab SemiBold" pitchFamily="50" charset="0"/>
              </a:rPr>
              <a:t>Our Mission</a:t>
            </a:r>
            <a:endParaRPr sz="6000" dirty="0">
              <a:solidFill>
                <a:schemeClr val="accent1">
                  <a:lumMod val="50000"/>
                </a:schemeClr>
              </a:solidFill>
              <a:latin typeface="Zilla Slab SemiBold" pitchFamily="50" charset="0"/>
              <a:ea typeface="Zilla Slab SemiBold" pitchFamily="50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552077" y="1867508"/>
            <a:ext cx="4242000" cy="30700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b="1" i="1" dirty="0">
                <a:solidFill>
                  <a:srgbClr val="11606D"/>
                </a:solidFill>
                <a:latin typeface="Oxygen" panose="02000503000000000000" pitchFamily="2" charset="0"/>
              </a:rPr>
              <a:t>Our mission is to create a platform which will provide a variety of efficient and green transportation services to all our users.</a:t>
            </a:r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6636755" y="1867508"/>
            <a:ext cx="1479919" cy="1480296"/>
            <a:chOff x="6654650" y="3665275"/>
            <a:chExt cx="409100" cy="409125"/>
          </a:xfrm>
        </p:grpSpPr>
        <p:sp>
          <p:nvSpPr>
            <p:cNvPr id="114" name="Google Shape;114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9"/>
          <p:cNvGrpSpPr/>
          <p:nvPr/>
        </p:nvGrpSpPr>
        <p:grpSpPr>
          <a:xfrm rot="1056955">
            <a:off x="5210731" y="3031550"/>
            <a:ext cx="977756" cy="977868"/>
            <a:chOff x="570875" y="4322250"/>
            <a:chExt cx="443300" cy="443325"/>
          </a:xfrm>
        </p:grpSpPr>
        <p:sp>
          <p:nvSpPr>
            <p:cNvPr id="117" name="Google Shape;117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-1609140">
            <a:off x="7040164" y="1049634"/>
            <a:ext cx="233031" cy="2225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8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9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" name="Google Shape;110;p19">
            <a:extLst>
              <a:ext uri="{FF2B5EF4-FFF2-40B4-BE49-F238E27FC236}">
                <a16:creationId xmlns:a16="http://schemas.microsoft.com/office/drawing/2014/main" id="{5CD3974F-D706-44DA-803E-71BEC91D44FA}"/>
              </a:ext>
            </a:extLst>
          </p:cNvPr>
          <p:cNvSpPr txBox="1">
            <a:spLocks/>
          </p:cNvSpPr>
          <p:nvPr/>
        </p:nvSpPr>
        <p:spPr>
          <a:xfrm>
            <a:off x="508240" y="258211"/>
            <a:ext cx="8537834" cy="182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IN" sz="4400" dirty="0">
                <a:solidFill>
                  <a:schemeClr val="accent3">
                    <a:lumMod val="75000"/>
                  </a:schemeClr>
                </a:solidFill>
                <a:latin typeface="Zilla Slab SemiBold" pitchFamily="50" charset="0"/>
                <a:ea typeface="Zilla Slab SemiBold" pitchFamily="50" charset="0"/>
              </a:rPr>
              <a:t>Our Vision:</a:t>
            </a:r>
          </a:p>
          <a:p>
            <a:r>
              <a:rPr lang="en-IN" sz="4400" dirty="0">
                <a:solidFill>
                  <a:schemeClr val="accent3">
                    <a:lumMod val="75000"/>
                  </a:schemeClr>
                </a:solidFill>
                <a:latin typeface="Zilla Slab SemiBold" pitchFamily="50" charset="0"/>
                <a:ea typeface="Zilla Slab SemiBold" pitchFamily="50" charset="0"/>
              </a:rPr>
              <a:t>SAM(Smart Automation and Mobility)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5D1E0-38B0-48CE-BE97-5EA5C6438A48}"/>
              </a:ext>
            </a:extLst>
          </p:cNvPr>
          <p:cNvSpPr txBox="1"/>
          <p:nvPr/>
        </p:nvSpPr>
        <p:spPr>
          <a:xfrm>
            <a:off x="508240" y="2186751"/>
            <a:ext cx="77136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D4852"/>
                </a:solidFill>
                <a:latin typeface="Oxygen" panose="02000503000000090004" pitchFamily="50" charset="0"/>
              </a:rPr>
              <a:t>Our vision is to create a Website/Android/IOS application which will provide various transportation services like ridesharing, booking electric buses, metros, cars, 2-wheelers, including a vehicle renting option and much more. </a:t>
            </a:r>
          </a:p>
          <a:p>
            <a:endParaRPr lang="en-US" sz="2200" dirty="0">
              <a:solidFill>
                <a:srgbClr val="0D4852"/>
              </a:solidFill>
              <a:latin typeface="Oxygen" panose="02000503000000090004" pitchFamily="50" charset="0"/>
            </a:endParaRPr>
          </a:p>
          <a:p>
            <a:r>
              <a:rPr lang="en-US" sz="2200" dirty="0">
                <a:solidFill>
                  <a:srgbClr val="0D4852"/>
                </a:solidFill>
                <a:latin typeface="Oxygen" panose="02000503000000090004" pitchFamily="50" charset="0"/>
              </a:rPr>
              <a:t>Our platform will be a single place for managing all the related payments. It will completely change the future of transportation.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771</Words>
  <Application>Microsoft Office PowerPoint</Application>
  <PresentationFormat>On-screen Show (16:9)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Zilla Slab SemiBold</vt:lpstr>
      <vt:lpstr>Zilla Slab</vt:lpstr>
      <vt:lpstr>Wingdings</vt:lpstr>
      <vt:lpstr>Arial</vt:lpstr>
      <vt:lpstr>Oxygen Light</vt:lpstr>
      <vt:lpstr>Oxygen</vt:lpstr>
      <vt:lpstr>Calibri</vt:lpstr>
      <vt:lpstr>Whitmore template</vt:lpstr>
      <vt:lpstr>TEAM: 12  SMART AUTOMATION AND MOBILITY(SAM)  6TH SEMESTER</vt:lpstr>
      <vt:lpstr>Hello!</vt:lpstr>
      <vt:lpstr>PowerPoint Presentation</vt:lpstr>
      <vt:lpstr>What is SAM?</vt:lpstr>
      <vt:lpstr>Why we need SAM?</vt:lpstr>
      <vt:lpstr>PowerPoint Presentation</vt:lpstr>
      <vt:lpstr>PowerPoint Presentation</vt:lpstr>
      <vt:lpstr>Our Mission</vt:lpstr>
      <vt:lpstr>PowerPoint Presentation</vt:lpstr>
      <vt:lpstr>PROS OF SAM</vt:lpstr>
      <vt:lpstr>CONS OF SAM</vt:lpstr>
      <vt:lpstr>COMPETITORS BIG GIANTS LIKE UBER, OLA</vt:lpstr>
      <vt:lpstr>BASIC OVERVIEW OF SAM</vt:lpstr>
      <vt:lpstr>HOW SAM IS BUILT?</vt:lpstr>
      <vt:lpstr>COST OF BUILDING SAM</vt:lpstr>
      <vt:lpstr>SYSTEM SPECIFICATION</vt:lpstr>
      <vt:lpstr>SWOT ANALYSIS</vt:lpstr>
      <vt:lpstr>ROADMAP FOR 2YEARS</vt:lpstr>
      <vt:lpstr>TIMELINE OF DEVELOPMENT</vt:lpstr>
      <vt:lpstr>ACKNOWLEDGEMENT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   SMART MOBILITY 5TH SEMESTER</dc:title>
  <dc:creator>Aditya Vikram Sharma</dc:creator>
  <cp:lastModifiedBy>ADITYA VIKRAM SHARMA</cp:lastModifiedBy>
  <cp:revision>24</cp:revision>
  <dcterms:modified xsi:type="dcterms:W3CDTF">2022-05-26T07:11:30Z</dcterms:modified>
</cp:coreProperties>
</file>